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2.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slides/slide89.xml" ContentType="application/vnd.openxmlformats-officedocument.presentationml.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6" r:id="rId1"/>
  </p:sldMasterIdLst>
  <p:notesMasterIdLst>
    <p:notesMasterId r:id="rId107"/>
  </p:notesMasterIdLst>
  <p:handoutMasterIdLst>
    <p:handoutMasterId r:id="rId108"/>
  </p:handoutMasterIdLst>
  <p:sldIdLst>
    <p:sldId id="420" r:id="rId2"/>
    <p:sldId id="706" r:id="rId3"/>
    <p:sldId id="708" r:id="rId4"/>
    <p:sldId id="971" r:id="rId5"/>
    <p:sldId id="940" r:id="rId6"/>
    <p:sldId id="942" r:id="rId7"/>
    <p:sldId id="941" r:id="rId8"/>
    <p:sldId id="943" r:id="rId9"/>
    <p:sldId id="928" r:id="rId10"/>
    <p:sldId id="929" r:id="rId11"/>
    <p:sldId id="443" r:id="rId12"/>
    <p:sldId id="713" r:id="rId13"/>
    <p:sldId id="714" r:id="rId14"/>
    <p:sldId id="709" r:id="rId15"/>
    <p:sldId id="422" r:id="rId16"/>
    <p:sldId id="430" r:id="rId17"/>
    <p:sldId id="951" r:id="rId18"/>
    <p:sldId id="952" r:id="rId19"/>
    <p:sldId id="950" r:id="rId20"/>
    <p:sldId id="955" r:id="rId21"/>
    <p:sldId id="956" r:id="rId22"/>
    <p:sldId id="946" r:id="rId23"/>
    <p:sldId id="944" r:id="rId24"/>
    <p:sldId id="945" r:id="rId25"/>
    <p:sldId id="947" r:id="rId26"/>
    <p:sldId id="948" r:id="rId27"/>
    <p:sldId id="957" r:id="rId28"/>
    <p:sldId id="949" r:id="rId29"/>
    <p:sldId id="953" r:id="rId30"/>
    <p:sldId id="954" r:id="rId31"/>
    <p:sldId id="431" r:id="rId32"/>
    <p:sldId id="432" r:id="rId33"/>
    <p:sldId id="434" r:id="rId34"/>
    <p:sldId id="435" r:id="rId35"/>
    <p:sldId id="784" r:id="rId36"/>
    <p:sldId id="722" r:id="rId37"/>
    <p:sldId id="726" r:id="rId38"/>
    <p:sldId id="737" r:id="rId39"/>
    <p:sldId id="738" r:id="rId40"/>
    <p:sldId id="746" r:id="rId41"/>
    <p:sldId id="751" r:id="rId42"/>
    <p:sldId id="448" r:id="rId43"/>
    <p:sldId id="958" r:id="rId44"/>
    <p:sldId id="959" r:id="rId45"/>
    <p:sldId id="960" r:id="rId46"/>
    <p:sldId id="961" r:id="rId47"/>
    <p:sldId id="962" r:id="rId48"/>
    <p:sldId id="970" r:id="rId49"/>
    <p:sldId id="902" r:id="rId50"/>
    <p:sldId id="963" r:id="rId51"/>
    <p:sldId id="804" r:id="rId52"/>
    <p:sldId id="805" r:id="rId53"/>
    <p:sldId id="807" r:id="rId54"/>
    <p:sldId id="812" r:id="rId55"/>
    <p:sldId id="964" r:id="rId56"/>
    <p:sldId id="965" r:id="rId57"/>
    <p:sldId id="813" r:id="rId58"/>
    <p:sldId id="814" r:id="rId59"/>
    <p:sldId id="833" r:id="rId60"/>
    <p:sldId id="834" r:id="rId61"/>
    <p:sldId id="966" r:id="rId62"/>
    <p:sldId id="835" r:id="rId63"/>
    <p:sldId id="836" r:id="rId64"/>
    <p:sldId id="809" r:id="rId65"/>
    <p:sldId id="810" r:id="rId66"/>
    <p:sldId id="811" r:id="rId67"/>
    <p:sldId id="939" r:id="rId68"/>
    <p:sldId id="903" r:id="rId69"/>
    <p:sldId id="822" r:id="rId70"/>
    <p:sldId id="839" r:id="rId71"/>
    <p:sldId id="845" r:id="rId72"/>
    <p:sldId id="847" r:id="rId73"/>
    <p:sldId id="851" r:id="rId74"/>
    <p:sldId id="853" r:id="rId75"/>
    <p:sldId id="854" r:id="rId76"/>
    <p:sldId id="855" r:id="rId77"/>
    <p:sldId id="921" r:id="rId78"/>
    <p:sldId id="857" r:id="rId79"/>
    <p:sldId id="858" r:id="rId80"/>
    <p:sldId id="859" r:id="rId81"/>
    <p:sldId id="860" r:id="rId82"/>
    <p:sldId id="861" r:id="rId83"/>
    <p:sldId id="862" r:id="rId84"/>
    <p:sldId id="908" r:id="rId85"/>
    <p:sldId id="911" r:id="rId86"/>
    <p:sldId id="909" r:id="rId87"/>
    <p:sldId id="863" r:id="rId88"/>
    <p:sldId id="799" r:id="rId89"/>
    <p:sldId id="342" r:id="rId90"/>
    <p:sldId id="294" r:id="rId91"/>
    <p:sldId id="287" r:id="rId92"/>
    <p:sldId id="292" r:id="rId93"/>
    <p:sldId id="288" r:id="rId94"/>
    <p:sldId id="803" r:id="rId95"/>
    <p:sldId id="910" r:id="rId96"/>
    <p:sldId id="912" r:id="rId97"/>
    <p:sldId id="913" r:id="rId98"/>
    <p:sldId id="914" r:id="rId99"/>
    <p:sldId id="915" r:id="rId100"/>
    <p:sldId id="916" r:id="rId101"/>
    <p:sldId id="917" r:id="rId102"/>
    <p:sldId id="918" r:id="rId103"/>
    <p:sldId id="919" r:id="rId104"/>
    <p:sldId id="920" r:id="rId105"/>
    <p:sldId id="922" r:id="rId106"/>
  </p:sldIdLst>
  <p:sldSz cx="9144000" cy="6858000" type="screen4x3"/>
  <p:notesSz cx="7045325" cy="9345613"/>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A290C"/>
    <a:srgbClr val="FF0000"/>
    <a:srgbClr val="ED1717"/>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76" autoAdjust="0"/>
    <p:restoredTop sz="94131" autoAdjust="0"/>
  </p:normalViewPr>
  <p:slideViewPr>
    <p:cSldViewPr>
      <p:cViewPr varScale="1">
        <p:scale>
          <a:sx n="107" d="100"/>
          <a:sy n="107" d="100"/>
        </p:scale>
        <p:origin x="-1626"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2406"/>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8.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2763" cy="466725"/>
          </a:xfrm>
          <a:prstGeom prst="rect">
            <a:avLst/>
          </a:prstGeom>
        </p:spPr>
        <p:txBody>
          <a:bodyPr vert="horz" lIns="92775" tIns="46388" rIns="92775" bIns="46388" rtlCol="0"/>
          <a:lstStyle>
            <a:lvl1pPr algn="l">
              <a:defRPr sz="1200"/>
            </a:lvl1pPr>
          </a:lstStyle>
          <a:p>
            <a:pPr>
              <a:defRPr/>
            </a:pPr>
            <a:endParaRPr lang="en-US"/>
          </a:p>
        </p:txBody>
      </p:sp>
      <p:sp>
        <p:nvSpPr>
          <p:cNvPr id="3" name="Date Placeholder 2"/>
          <p:cNvSpPr>
            <a:spLocks noGrp="1"/>
          </p:cNvSpPr>
          <p:nvPr>
            <p:ph type="dt" sz="quarter" idx="1"/>
          </p:nvPr>
        </p:nvSpPr>
        <p:spPr>
          <a:xfrm>
            <a:off x="3990975" y="0"/>
            <a:ext cx="3052763" cy="466725"/>
          </a:xfrm>
          <a:prstGeom prst="rect">
            <a:avLst/>
          </a:prstGeom>
        </p:spPr>
        <p:txBody>
          <a:bodyPr vert="horz" lIns="92775" tIns="46388" rIns="92775" bIns="46388" rtlCol="0"/>
          <a:lstStyle>
            <a:lvl1pPr algn="r">
              <a:defRPr sz="1200"/>
            </a:lvl1pPr>
          </a:lstStyle>
          <a:p>
            <a:pPr>
              <a:defRPr/>
            </a:pPr>
            <a:fld id="{EAC1B81D-1D65-4A54-A3CD-7E29D014A68B}" type="datetimeFigureOut">
              <a:rPr lang="en-US"/>
              <a:pPr>
                <a:defRPr/>
              </a:pPr>
              <a:t>5/22/2013</a:t>
            </a:fld>
            <a:endParaRPr lang="en-US"/>
          </a:p>
        </p:txBody>
      </p:sp>
      <p:sp>
        <p:nvSpPr>
          <p:cNvPr id="4" name="Footer Placeholder 3"/>
          <p:cNvSpPr>
            <a:spLocks noGrp="1"/>
          </p:cNvSpPr>
          <p:nvPr>
            <p:ph type="ftr" sz="quarter" idx="2"/>
          </p:nvPr>
        </p:nvSpPr>
        <p:spPr>
          <a:xfrm>
            <a:off x="0" y="8877300"/>
            <a:ext cx="3052763" cy="466725"/>
          </a:xfrm>
          <a:prstGeom prst="rect">
            <a:avLst/>
          </a:prstGeom>
        </p:spPr>
        <p:txBody>
          <a:bodyPr vert="horz" lIns="92775" tIns="46388" rIns="92775" bIns="46388"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990975" y="8877300"/>
            <a:ext cx="3052763" cy="466725"/>
          </a:xfrm>
          <a:prstGeom prst="rect">
            <a:avLst/>
          </a:prstGeom>
        </p:spPr>
        <p:txBody>
          <a:bodyPr vert="horz" lIns="92775" tIns="46388" rIns="92775" bIns="46388" rtlCol="0" anchor="b"/>
          <a:lstStyle>
            <a:lvl1pPr algn="r">
              <a:defRPr sz="1200"/>
            </a:lvl1pPr>
          </a:lstStyle>
          <a:p>
            <a:pPr>
              <a:defRPr/>
            </a:pPr>
            <a:fld id="{336FE66D-4F00-4F4D-80A7-5A425A51AE87}"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1346" name="Rectangle 2"/>
          <p:cNvSpPr>
            <a:spLocks noGrp="1" noChangeArrowheads="1"/>
          </p:cNvSpPr>
          <p:nvPr>
            <p:ph type="hdr" sz="quarter"/>
          </p:nvPr>
        </p:nvSpPr>
        <p:spPr bwMode="auto">
          <a:xfrm>
            <a:off x="0" y="0"/>
            <a:ext cx="3052763" cy="466725"/>
          </a:xfrm>
          <a:prstGeom prst="rect">
            <a:avLst/>
          </a:prstGeom>
          <a:noFill/>
          <a:ln w="9525">
            <a:noFill/>
            <a:miter lim="800000"/>
            <a:headEnd/>
            <a:tailEnd/>
          </a:ln>
          <a:effectLst/>
        </p:spPr>
        <p:txBody>
          <a:bodyPr vert="horz" wrap="square" lIns="92775" tIns="46388" rIns="92775" bIns="46388" numCol="1" anchor="t" anchorCtr="0" compatLnSpc="1">
            <a:prstTxWarp prst="textNoShape">
              <a:avLst/>
            </a:prstTxWarp>
          </a:bodyPr>
          <a:lstStyle>
            <a:lvl1pPr eaLnBrk="1" hangingPunct="1">
              <a:defRPr sz="1200"/>
            </a:lvl1pPr>
          </a:lstStyle>
          <a:p>
            <a:pPr>
              <a:defRPr/>
            </a:pPr>
            <a:endParaRPr lang="en-US"/>
          </a:p>
        </p:txBody>
      </p:sp>
      <p:sp>
        <p:nvSpPr>
          <p:cNvPr id="441347" name="Rectangle 3"/>
          <p:cNvSpPr>
            <a:spLocks noGrp="1" noChangeArrowheads="1"/>
          </p:cNvSpPr>
          <p:nvPr>
            <p:ph type="dt" idx="1"/>
          </p:nvPr>
        </p:nvSpPr>
        <p:spPr bwMode="auto">
          <a:xfrm>
            <a:off x="3990975" y="0"/>
            <a:ext cx="3052763" cy="466725"/>
          </a:xfrm>
          <a:prstGeom prst="rect">
            <a:avLst/>
          </a:prstGeom>
          <a:noFill/>
          <a:ln w="9525">
            <a:noFill/>
            <a:miter lim="800000"/>
            <a:headEnd/>
            <a:tailEnd/>
          </a:ln>
          <a:effectLst/>
        </p:spPr>
        <p:txBody>
          <a:bodyPr vert="horz" wrap="square" lIns="92775" tIns="46388" rIns="92775" bIns="46388" numCol="1" anchor="t" anchorCtr="0" compatLnSpc="1">
            <a:prstTxWarp prst="textNoShape">
              <a:avLst/>
            </a:prstTxWarp>
          </a:bodyPr>
          <a:lstStyle>
            <a:lvl1pPr algn="r" eaLnBrk="1" hangingPunct="1">
              <a:defRPr sz="1200"/>
            </a:lvl1pPr>
          </a:lstStyle>
          <a:p>
            <a:pPr>
              <a:defRPr/>
            </a:pPr>
            <a:endParaRPr lang="en-US"/>
          </a:p>
        </p:txBody>
      </p:sp>
      <p:sp>
        <p:nvSpPr>
          <p:cNvPr id="126980" name="Rectangle 4"/>
          <p:cNvSpPr>
            <a:spLocks noGrp="1" noRot="1" noChangeAspect="1" noChangeArrowheads="1" noTextEdit="1"/>
          </p:cNvSpPr>
          <p:nvPr>
            <p:ph type="sldImg" idx="2"/>
          </p:nvPr>
        </p:nvSpPr>
        <p:spPr bwMode="auto">
          <a:xfrm>
            <a:off x="1185863" y="700088"/>
            <a:ext cx="4673600" cy="3505200"/>
          </a:xfrm>
          <a:prstGeom prst="rect">
            <a:avLst/>
          </a:prstGeom>
          <a:noFill/>
          <a:ln w="9525">
            <a:solidFill>
              <a:srgbClr val="000000"/>
            </a:solidFill>
            <a:miter lim="800000"/>
            <a:headEnd/>
            <a:tailEnd/>
          </a:ln>
        </p:spPr>
      </p:sp>
      <p:sp>
        <p:nvSpPr>
          <p:cNvPr id="441349" name="Rectangle 5"/>
          <p:cNvSpPr>
            <a:spLocks noGrp="1" noChangeArrowheads="1"/>
          </p:cNvSpPr>
          <p:nvPr>
            <p:ph type="body" sz="quarter" idx="3"/>
          </p:nvPr>
        </p:nvSpPr>
        <p:spPr bwMode="auto">
          <a:xfrm>
            <a:off x="704850" y="4438650"/>
            <a:ext cx="5635625" cy="4205288"/>
          </a:xfrm>
          <a:prstGeom prst="rect">
            <a:avLst/>
          </a:prstGeom>
          <a:noFill/>
          <a:ln w="9525">
            <a:noFill/>
            <a:miter lim="800000"/>
            <a:headEnd/>
            <a:tailEnd/>
          </a:ln>
          <a:effectLst/>
        </p:spPr>
        <p:txBody>
          <a:bodyPr vert="horz" wrap="square" lIns="92775" tIns="46388" rIns="92775" bIns="4638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41350" name="Rectangle 6"/>
          <p:cNvSpPr>
            <a:spLocks noGrp="1" noChangeArrowheads="1"/>
          </p:cNvSpPr>
          <p:nvPr>
            <p:ph type="ftr" sz="quarter" idx="4"/>
          </p:nvPr>
        </p:nvSpPr>
        <p:spPr bwMode="auto">
          <a:xfrm>
            <a:off x="0" y="8877300"/>
            <a:ext cx="3052763" cy="466725"/>
          </a:xfrm>
          <a:prstGeom prst="rect">
            <a:avLst/>
          </a:prstGeom>
          <a:noFill/>
          <a:ln w="9525">
            <a:noFill/>
            <a:miter lim="800000"/>
            <a:headEnd/>
            <a:tailEnd/>
          </a:ln>
          <a:effectLst/>
        </p:spPr>
        <p:txBody>
          <a:bodyPr vert="horz" wrap="square" lIns="92775" tIns="46388" rIns="92775" bIns="46388" numCol="1" anchor="b" anchorCtr="0" compatLnSpc="1">
            <a:prstTxWarp prst="textNoShape">
              <a:avLst/>
            </a:prstTxWarp>
          </a:bodyPr>
          <a:lstStyle>
            <a:lvl1pPr eaLnBrk="1" hangingPunct="1">
              <a:defRPr sz="1200"/>
            </a:lvl1pPr>
          </a:lstStyle>
          <a:p>
            <a:pPr>
              <a:defRPr/>
            </a:pPr>
            <a:endParaRPr lang="en-US"/>
          </a:p>
        </p:txBody>
      </p:sp>
      <p:sp>
        <p:nvSpPr>
          <p:cNvPr id="441351" name="Rectangle 7"/>
          <p:cNvSpPr>
            <a:spLocks noGrp="1" noChangeArrowheads="1"/>
          </p:cNvSpPr>
          <p:nvPr>
            <p:ph type="sldNum" sz="quarter" idx="5"/>
          </p:nvPr>
        </p:nvSpPr>
        <p:spPr bwMode="auto">
          <a:xfrm>
            <a:off x="3990975" y="8877300"/>
            <a:ext cx="3052763" cy="466725"/>
          </a:xfrm>
          <a:prstGeom prst="rect">
            <a:avLst/>
          </a:prstGeom>
          <a:noFill/>
          <a:ln w="9525">
            <a:noFill/>
            <a:miter lim="800000"/>
            <a:headEnd/>
            <a:tailEnd/>
          </a:ln>
          <a:effectLst/>
        </p:spPr>
        <p:txBody>
          <a:bodyPr vert="horz" wrap="square" lIns="92775" tIns="46388" rIns="92775" bIns="46388" numCol="1" anchor="b" anchorCtr="0" compatLnSpc="1">
            <a:prstTxWarp prst="textNoShape">
              <a:avLst/>
            </a:prstTxWarp>
          </a:bodyPr>
          <a:lstStyle>
            <a:lvl1pPr algn="r" eaLnBrk="1" hangingPunct="1">
              <a:defRPr sz="1200"/>
            </a:lvl1pPr>
          </a:lstStyle>
          <a:p>
            <a:pPr>
              <a:defRPr/>
            </a:pPr>
            <a:fld id="{84807B64-B7E8-4BB0-A67D-B9C970DD3119}"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309FE476-3AA7-40D3-BB65-A00502521865}" type="slidenum">
              <a:rPr lang="en-US" smtClean="0"/>
              <a:pPr/>
              <a:t>1</a:t>
            </a:fld>
            <a:endParaRPr lang="en-US" smtClean="0"/>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xfrm>
            <a:off x="939800" y="4438650"/>
            <a:ext cx="5165725" cy="4205288"/>
          </a:xfrm>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C8957D03-6AB8-462A-92A3-51554DB6605C}" type="slidenum">
              <a:rPr lang="en-US" smtClean="0"/>
              <a:pPr/>
              <a:t>52</a:t>
            </a:fld>
            <a:endParaRPr lang="en-US" smtClean="0"/>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xfrm>
            <a:off x="939800" y="4438650"/>
            <a:ext cx="5165725" cy="4205288"/>
          </a:xfrm>
          <a:noFill/>
          <a:ln/>
        </p:spPr>
        <p:txBody>
          <a:bodyPr/>
          <a:lstStyle/>
          <a:p>
            <a:pPr eaLnBrk="1" hangingPunct="1"/>
            <a:r>
              <a:rPr lang="en-US" smtClean="0"/>
              <a:t>This home in St Helena, CA features both straight and radiused snap on standing seam panels.  The radiused panels have a 1” seam height while the straight panels are 1 ½” high, but the two profiles blend well together because their seams are a similar style. These panels work well on roofs with lots of hips like this roof because they can be installed in both directions and a skilled installer will utilize all of the material by cutting a panel in half and using the other half on an adjacent side of the roof.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3B81B16B-C192-45AA-A1DB-D74D77EC769F}" type="slidenum">
              <a:rPr lang="en-US" smtClean="0"/>
              <a:pPr/>
              <a:t>53</a:t>
            </a:fld>
            <a:endParaRPr lang="en-US" smtClean="0"/>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xfrm>
            <a:off x="939800" y="4438650"/>
            <a:ext cx="5165725" cy="4205288"/>
          </a:xfrm>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8EB6AC1A-F6C5-4848-961E-125B6E7D10F7}" type="slidenum">
              <a:rPr lang="en-US" smtClean="0"/>
              <a:pPr/>
              <a:t>54</a:t>
            </a:fld>
            <a:endParaRPr lang="en-US" smtClean="0"/>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xfrm>
            <a:off x="939800" y="4438650"/>
            <a:ext cx="5165725" cy="4205288"/>
          </a:xfrm>
          <a:noFill/>
          <a:ln/>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EA0152D0-D9E8-40FB-AE12-97F503D458D2}" type="slidenum">
              <a:rPr lang="en-US" smtClean="0"/>
              <a:pPr/>
              <a:t>57</a:t>
            </a:fld>
            <a:endParaRPr lang="en-US" smtClean="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xfrm>
            <a:off x="939800" y="4438650"/>
            <a:ext cx="5165725" cy="4205288"/>
          </a:xfrm>
          <a:noFill/>
          <a:ln/>
        </p:spPr>
        <p:txBody>
          <a:bodyPr/>
          <a:lstStyle/>
          <a:p>
            <a:pPr eaLnBrk="1" hangingPunct="1"/>
            <a:r>
              <a:rPr lang="en-US" smtClean="0"/>
              <a:t>St Peter and Paul Catholic Church in Winter Park, FL  shows the versatility of the Double lock panel.  This project has straight, radiused and tapered panels – all using the same profile.  All of the panels on this project were factory roll formed and shipped to the job site.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6B1ED881-69E6-40EB-BB44-DF7347E4D427}" type="slidenum">
              <a:rPr lang="en-US" smtClean="0"/>
              <a:pPr/>
              <a:t>58</a:t>
            </a:fld>
            <a:endParaRPr lang="en-US" smtClean="0"/>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xfrm>
            <a:off x="939800" y="4438650"/>
            <a:ext cx="5165725" cy="4205288"/>
          </a:xfrm>
          <a:noFill/>
          <a:ln/>
        </p:spPr>
        <p:txBody>
          <a:bodyPr/>
          <a:lstStyle/>
          <a:p>
            <a:pPr eaLnBrk="1" hangingPunct="1"/>
            <a:r>
              <a:rPr lang="en-US" smtClean="0"/>
              <a:t>This is the Bentley School in Layfayette, CA.  This unique design would have been very difficult with other systems because of the tight radius between the roof and wall, but with this type of panel a continuous line is achieved.  Notice that the panel is not continuous – it is spliced at the wall and roof.</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DFBB7950-B824-4159-B025-CBA3CBE9998D}" type="slidenum">
              <a:rPr lang="en-US" smtClean="0"/>
              <a:pPr/>
              <a:t>59</a:t>
            </a:fld>
            <a:endParaRPr lang="en-US" smtClean="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xfrm>
            <a:off x="939800" y="4438650"/>
            <a:ext cx="5165725" cy="4205288"/>
          </a:xfrm>
          <a:noFill/>
          <a:ln/>
        </p:spPr>
        <p:txBody>
          <a:bodyPr/>
          <a:lstStyle/>
          <a:p>
            <a:pPr eaLnBrk="1" hangingPunct="1"/>
            <a:r>
              <a:rPr lang="en-US" smtClean="0"/>
              <a:t>Here’s another one…  Integral seam panels are an excellent choice for long straight runs, like these, on the La Romana International Airport in the Dominican Republic.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A8744375-91EE-414D-8A85-E3FBDC369BC5}" type="slidenum">
              <a:rPr lang="en-US" smtClean="0"/>
              <a:pPr/>
              <a:t>60</a:t>
            </a:fld>
            <a:endParaRPr lang="en-US" smtClean="0"/>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xfrm>
            <a:off x="939800" y="4438650"/>
            <a:ext cx="5165725" cy="4205288"/>
          </a:xfrm>
          <a:noFill/>
          <a:ln/>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fld id="{013C30A9-045B-430E-89C8-B7A5CAD2F6BE}" type="slidenum">
              <a:rPr lang="en-US" smtClean="0"/>
              <a:pPr/>
              <a:t>62</a:t>
            </a:fld>
            <a:endParaRPr lang="en-US" smtClean="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xfrm>
            <a:off x="939800" y="4438650"/>
            <a:ext cx="5165725" cy="4205288"/>
          </a:xfrm>
          <a:noFill/>
          <a:ln/>
        </p:spPr>
        <p:txBody>
          <a:bodyPr/>
          <a:lstStyle/>
          <a:p>
            <a:pPr eaLnBrk="1" hangingPunct="1"/>
            <a:r>
              <a:rPr lang="en-US" smtClean="0"/>
              <a:t>Roberto Clemente Stadium in Carolina, Puerto Rico.  It is a 24 ga UC-6 Double Lock.</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fld id="{1505DAE2-57C9-48E8-872E-A76B512272AB}" type="slidenum">
              <a:rPr lang="en-US" smtClean="0"/>
              <a:pPr/>
              <a:t>63</a:t>
            </a:fld>
            <a:endParaRPr lang="en-US" smtClean="0"/>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xfrm>
            <a:off x="939800" y="4438650"/>
            <a:ext cx="5165725" cy="4205288"/>
          </a:xfrm>
          <a:noFill/>
          <a:ln/>
        </p:spPr>
        <p:txBody>
          <a:bodyPr/>
          <a:lstStyle/>
          <a:p>
            <a:pPr eaLnBrk="1" hangingPunct="1"/>
            <a:r>
              <a:rPr lang="en-US" smtClean="0"/>
              <a:t>John D. Ester Elementary School in Lebanon, MO.  This roof is the Standing vertical seam double lock type.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154BA2E5-61E2-4648-A29A-0D68C0272123}" type="slidenum">
              <a:rPr lang="en-US" smtClean="0"/>
              <a:pPr/>
              <a:t>64</a:t>
            </a:fld>
            <a:endParaRPr lang="en-US" smtClean="0"/>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xfrm>
            <a:off x="939800" y="4438650"/>
            <a:ext cx="5165725" cy="4205288"/>
          </a:xfrm>
          <a:noFill/>
          <a:ln/>
        </p:spPr>
        <p:txBody>
          <a:bodyPr/>
          <a:lstStyle/>
          <a:p>
            <a:pPr eaLnBrk="1" hangingPunct="1"/>
            <a:r>
              <a:rPr lang="en-US" smtClean="0"/>
              <a:t>*** Pass out sample</a:t>
            </a:r>
          </a:p>
          <a:p>
            <a:pPr eaLnBrk="1" hangingPunct="1"/>
            <a:r>
              <a:rPr lang="en-US" smtClean="0"/>
              <a:t>The Double Lock panel systems are the most traditional style, as I mentioned earlier, they have been around for centuries.  Most systems today utilize a sliding clip to accommodate expansion and contraction.  Panel installation is sequential with one panel fitting over the top of the next with the clip in between.  The seams can then be hand crimped or folded with a mechanical “mouse” that runs along the seam.  When sealant is added to the seam you get a watertight seam so these panels are used a lot where watertight warranties are required.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1278EA49-66F8-42FE-B5B2-8A89E2DF6BB3}" type="slidenum">
              <a:rPr lang="en-US" smtClean="0"/>
              <a:pPr/>
              <a:t>4</a:t>
            </a:fld>
            <a:endParaRPr lang="en-US" smtClean="0"/>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xfrm>
            <a:off x="939800" y="4438650"/>
            <a:ext cx="5165725" cy="4205288"/>
          </a:xfrm>
          <a:noFill/>
          <a:ln/>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p>
            <a:fld id="{665BABB3-C20F-4C78-83A6-64FF5F8C3328}" type="slidenum">
              <a:rPr lang="en-US" smtClean="0"/>
              <a:pPr/>
              <a:t>65</a:t>
            </a:fld>
            <a:endParaRPr lang="en-US" smtClean="0"/>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xfrm>
            <a:off x="939800" y="4438650"/>
            <a:ext cx="5165725" cy="4205288"/>
          </a:xfrm>
          <a:noFill/>
          <a:ln/>
        </p:spPr>
        <p:txBody>
          <a:bodyPr/>
          <a:lstStyle/>
          <a:p>
            <a:pPr eaLnBrk="1" hangingPunct="1"/>
            <a:r>
              <a:rPr lang="en-US" smtClean="0"/>
              <a:t>The Pacific Shores Office Building Project in Redwood City, CA was so large it was split between 3 different roofing contractors – this is just one of several buildings on the site.  The radiused snap on standing seam panels for this project were all manufactured in-house and shipped to the job site.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91D76BC0-33AB-408F-9350-638CDD7D5CD0}" type="slidenum">
              <a:rPr lang="en-US" smtClean="0"/>
              <a:pPr/>
              <a:t>66</a:t>
            </a:fld>
            <a:endParaRPr lang="en-US" smtClean="0"/>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xfrm>
            <a:off x="939800" y="4438650"/>
            <a:ext cx="5165725" cy="4205288"/>
          </a:xfrm>
          <a:noFill/>
          <a:ln/>
        </p:spPr>
        <p:txBody>
          <a:bodyPr/>
          <a:lstStyle/>
          <a:p>
            <a:pPr eaLnBrk="1" hangingPunct="1"/>
            <a:r>
              <a:rPr lang="en-US" smtClean="0"/>
              <a:t>Radius roof are becoming more and more popular with the new technology available today.  The Grand Casino in Mille Lacs, MN is an example of a standing seam radius, the snap on batten style, that was actually roll formed on-site because of the length of the panels.  We’ll talk a little later about the pro’s and con’s of on-site roll forming versus in-house manufacturing, but for a project like this one, shipping the panels over the road was probably not a very good option.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7A3FD03A-F965-4456-97A7-A30B3E33BDE6}" type="slidenum">
              <a:rPr lang="en-US" smtClean="0"/>
              <a:pPr/>
              <a:t>17</a:t>
            </a:fld>
            <a:endParaRPr lang="en-US" smtClean="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xfrm>
            <a:off x="939800" y="4438650"/>
            <a:ext cx="5165725" cy="4205288"/>
          </a:xfrm>
          <a:noFill/>
          <a:ln/>
        </p:spPr>
        <p:txBody>
          <a:bodyPr/>
          <a:lstStyle/>
          <a:p>
            <a:pPr eaLnBrk="1" hangingPunct="1"/>
            <a:r>
              <a:rPr lang="en-US" smtClean="0"/>
              <a:t>The Epic Campus – Phase One – 250,000 square feet of copper applied by a Firestone Contractor – Interstate Roofing.</a:t>
            </a:r>
          </a:p>
          <a:p>
            <a:pPr eaLnBrk="1" hangingPunct="1"/>
            <a:r>
              <a:rPr lang="en-US" smtClean="0"/>
              <a:t>Phase II will feature Freedom Gray Copper by Revere Copper through FSMP/UnaClad.</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5945E99B-865B-4968-A998-FCC9FC0143A3}" type="slidenum">
              <a:rPr lang="en-US" smtClean="0"/>
              <a:pPr/>
              <a:t>24</a:t>
            </a:fld>
            <a:endParaRPr lang="en-US" smtClean="0"/>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xfrm>
            <a:off x="939800" y="4438650"/>
            <a:ext cx="5165725" cy="4205288"/>
          </a:xfrm>
          <a:noFill/>
          <a:ln/>
        </p:spPr>
        <p:txBody>
          <a:bodyPr/>
          <a:lstStyle/>
          <a:p>
            <a:pPr eaLnBrk="1" hangingPunct="1"/>
            <a:r>
              <a:rPr lang="en-US" smtClean="0"/>
              <a:t>Galvanized steel, for our products, are done in a hot dip process.  The strip of cold rolled steel is ran through a tank of molten zinc.  The strip continues out of the zinc bath, vertically, where air knives are positioned on each side of the the strip and cut the coating to the desired thickness.  It then continues through a rinse and then to a recoiler.  The thickness that is used on the UnaClad line of painted steel for architectural roofing is G90.  I have listed the coating weights and what the coating on a 48” x 120” sheet would weigh.  Rest assured that the thinner the coating the shorter the life span of the product and the cheaper it is to manufacture.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E90A05B6-E901-40A0-8F8B-B3C7EA5DC3E0}" type="slidenum">
              <a:rPr lang="en-US" smtClean="0"/>
              <a:pPr/>
              <a:t>25</a:t>
            </a:fld>
            <a:endParaRPr lang="en-US" smtClean="0"/>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xfrm>
            <a:off x="939800" y="4438650"/>
            <a:ext cx="5165725" cy="4205288"/>
          </a:xfrm>
          <a:noFill/>
          <a:ln/>
        </p:spPr>
        <p:txBody>
          <a:bodyPr/>
          <a:lstStyle/>
          <a:p>
            <a:pPr eaLnBrk="1" hangingPunct="1"/>
            <a:r>
              <a:rPr lang="en-US" smtClean="0"/>
              <a:t>Galvalume was made popular by Bethlehem Steel many years ago.  They promoted it with a lot of hype, warranties with the intent to add revenue by having a higher prices product.  A lot of that promotion and hype still lingers in the architectural community because the steel mills are not allocating any money to be spent there.  That makes it easier for us because we become the corporation that the architects will look to for specification guidance and direction.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F8612005-8DD6-4CBF-B0F4-0599EB4FF008}" type="slidenum">
              <a:rPr lang="en-US" smtClean="0"/>
              <a:pPr/>
              <a:t>26</a:t>
            </a:fld>
            <a:endParaRPr lang="en-US"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xfrm>
            <a:off x="939800" y="4438650"/>
            <a:ext cx="5165725" cy="4205288"/>
          </a:xfrm>
          <a:noFill/>
          <a:ln/>
        </p:spPr>
        <p:txBody>
          <a:bodyPr/>
          <a:lstStyle/>
          <a:p>
            <a:pPr eaLnBrk="1" hangingPunct="1"/>
            <a:r>
              <a:rPr lang="en-US" smtClean="0"/>
              <a:t>A note to remember here is that many of the companies that promote painted Galvalume do so using an AZ50 coating.  One of the reasons is that it is easier to control the smoothness of the surface.  Keep in mind, the paint is the barrier coat and is there to protect the substrate.  The AZ50 is less expensive than the AZ55.</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9BEC2B78-B900-4FD0-B537-7071DF9F43CD}" type="slidenum">
              <a:rPr lang="en-US" smtClean="0"/>
              <a:pPr/>
              <a:t>28</a:t>
            </a:fld>
            <a:endParaRPr lang="en-US" smtClean="0"/>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xfrm>
            <a:off x="939800" y="4438650"/>
            <a:ext cx="5165725" cy="4205288"/>
          </a:xfrm>
          <a:noFill/>
          <a:ln/>
        </p:spPr>
        <p:txBody>
          <a:bodyPr/>
          <a:lstStyle/>
          <a:p>
            <a:pPr eaLnBrk="1" hangingPunct="1"/>
            <a:r>
              <a:rPr lang="en-US" smtClean="0"/>
              <a:t>A very popular product is some regions in the country.  A lot of the popularity is from the color and some because it is less expensive than painted Galvalume or Galvanized.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5E583EA1-A0FE-4D5C-A986-C467732C0F41}" type="slidenum">
              <a:rPr lang="en-US" smtClean="0"/>
              <a:pPr/>
              <a:t>41</a:t>
            </a:fld>
            <a:endParaRPr lang="en-US" smtClean="0"/>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xfrm>
            <a:off x="939800" y="4438650"/>
            <a:ext cx="5165725" cy="4205288"/>
          </a:xfrm>
          <a:noFill/>
          <a:ln/>
        </p:spPr>
        <p:txBody>
          <a:bodyPr lIns="92499" tIns="46249" rIns="92499" bIns="46249"/>
          <a:lstStyle/>
          <a:p>
            <a:pPr eaLnBrk="1" hangingPunct="1"/>
            <a:r>
              <a:rPr lang="en-US" smtClean="0"/>
              <a:t>Valspar was founded in Boston back in 1806. Our first product was Spar Varnish designed for Clipper Ships.  We’ve grown quite a bit in the last 200 years. </a:t>
            </a:r>
          </a:p>
          <a:p>
            <a:pPr eaLnBrk="1" hangingPunct="1"/>
            <a:endParaRPr lang="en-US" smtClean="0"/>
          </a:p>
          <a:p>
            <a:pPr eaLnBrk="1" hangingPunct="1"/>
            <a:endParaRPr lang="en-US" smtClean="0"/>
          </a:p>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6C1C442B-177F-40F5-AFE9-7A1D0CBE28E9}" type="slidenum">
              <a:rPr lang="en-US" smtClean="0"/>
              <a:pPr/>
              <a:t>51</a:t>
            </a:fld>
            <a:endParaRPr lang="en-US" smtClean="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xfrm>
            <a:off x="939800" y="4438650"/>
            <a:ext cx="5165725" cy="4205288"/>
          </a:xfrm>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98475" y="1311275"/>
            <a:ext cx="10429875" cy="5908675"/>
            <a:chOff x="-313" y="824"/>
            <a:chExt cx="6570" cy="3722"/>
          </a:xfrm>
        </p:grpSpPr>
        <p:sp>
          <p:nvSpPr>
            <p:cNvPr id="5"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eaLnBrk="1" hangingPunct="1">
                <a:defRPr/>
              </a:pPr>
              <a:endParaRPr lang="en-US"/>
            </a:p>
          </p:txBody>
        </p:sp>
        <p:sp>
          <p:nvSpPr>
            <p:cNvPr id="6"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eaLnBrk="1" hangingPunct="1">
                <a:defRPr/>
              </a:pPr>
              <a:endParaRPr lang="en-US"/>
            </a:p>
          </p:txBody>
        </p:sp>
        <p:sp>
          <p:nvSpPr>
            <p:cNvPr id="7"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eaLnBrk="1" hangingPunct="1">
                <a:defRPr/>
              </a:pPr>
              <a:endParaRPr lang="en-US"/>
            </a:p>
          </p:txBody>
        </p:sp>
        <p:sp>
          <p:nvSpPr>
            <p:cNvPr id="8"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eaLnBrk="1" hangingPunct="1">
                <a:defRPr/>
              </a:pPr>
              <a:endParaRPr lang="en-US"/>
            </a:p>
          </p:txBody>
        </p:sp>
        <p:sp>
          <p:nvSpPr>
            <p:cNvPr id="9"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eaLnBrk="1" hangingPunct="1">
                <a:defRPr/>
              </a:pPr>
              <a:endParaRPr lang="en-US"/>
            </a:p>
          </p:txBody>
        </p:sp>
        <p:sp>
          <p:nvSpPr>
            <p:cNvPr id="10"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eaLnBrk="1" hangingPunct="1">
                <a:defRPr/>
              </a:pPr>
              <a:endParaRPr lang="en-US"/>
            </a:p>
          </p:txBody>
        </p:sp>
        <p:sp>
          <p:nvSpPr>
            <p:cNvPr id="11"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eaLnBrk="1" hangingPunct="1">
                <a:defRPr/>
              </a:pPr>
              <a:endParaRPr lang="en-US"/>
            </a:p>
          </p:txBody>
        </p:sp>
        <p:sp>
          <p:nvSpPr>
            <p:cNvPr id="12"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p>
              <a:pPr algn="ctr" eaLnBrk="1" hangingPunct="1">
                <a:defRPr/>
              </a:pPr>
              <a:endParaRPr lang="en-US"/>
            </a:p>
          </p:txBody>
        </p:sp>
        <p:sp>
          <p:nvSpPr>
            <p:cNvPr id="13"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p>
              <a:pPr algn="ctr" eaLnBrk="1" hangingPunct="1">
                <a:defRPr/>
              </a:pPr>
              <a:endParaRPr lang="en-US"/>
            </a:p>
          </p:txBody>
        </p:sp>
        <p:sp>
          <p:nvSpPr>
            <p:cNvPr id="14"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p>
              <a:pPr algn="ctr" eaLnBrk="1" hangingPunct="1">
                <a:defRPr/>
              </a:pPr>
              <a:endParaRPr lang="en-US"/>
            </a:p>
          </p:txBody>
        </p:sp>
        <p:sp>
          <p:nvSpPr>
            <p:cNvPr id="15"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eaLnBrk="1" hangingPunct="1">
                <a:defRPr/>
              </a:pPr>
              <a:endParaRPr lang="en-US"/>
            </a:p>
          </p:txBody>
        </p:sp>
        <p:sp>
          <p:nvSpPr>
            <p:cNvPr id="16"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p>
              <a:pPr algn="ctr" eaLnBrk="1" hangingPunct="1">
                <a:defRPr/>
              </a:pPr>
              <a:endParaRPr lang="en-US"/>
            </a:p>
          </p:txBody>
        </p:sp>
        <p:sp>
          <p:nvSpPr>
            <p:cNvPr id="17"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p>
              <a:pPr algn="ctr" eaLnBrk="1" hangingPunct="1">
                <a:defRPr/>
              </a:pPr>
              <a:endParaRPr lang="en-US"/>
            </a:p>
          </p:txBody>
        </p:sp>
        <p:sp>
          <p:nvSpPr>
            <p:cNvPr id="18"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p>
              <a:pPr algn="ctr" eaLnBrk="1" hangingPunct="1">
                <a:defRPr/>
              </a:pPr>
              <a:endParaRPr lang="en-US"/>
            </a:p>
          </p:txBody>
        </p:sp>
        <p:sp>
          <p:nvSpPr>
            <p:cNvPr id="19" name="Rectangle 17"/>
            <p:cNvSpPr>
              <a:spLocks noChangeArrowheads="1"/>
            </p:cNvSpPr>
            <p:nvPr userDrawn="1"/>
          </p:nvSpPr>
          <p:spPr bwMode="hidden">
            <a:xfrm rot="18603245" flipV="1">
              <a:off x="4054"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eaLnBrk="1" hangingPunct="1">
                <a:defRPr/>
              </a:pPr>
              <a:endParaRPr lang="en-US"/>
            </a:p>
          </p:txBody>
        </p:sp>
        <p:sp>
          <p:nvSpPr>
            <p:cNvPr id="20" name="Rectangle 18"/>
            <p:cNvSpPr>
              <a:spLocks noChangeArrowheads="1"/>
            </p:cNvSpPr>
            <p:nvPr userDrawn="1"/>
          </p:nvSpPr>
          <p:spPr bwMode="hidden">
            <a:xfrm rot="39991575" flipH="1" flipV="1">
              <a:off x="5381"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eaLnBrk="1" hangingPunct="1">
                <a:defRPr/>
              </a:pPr>
              <a:endParaRPr lang="en-US"/>
            </a:p>
          </p:txBody>
        </p:sp>
        <p:sp>
          <p:nvSpPr>
            <p:cNvPr id="21"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p>
              <a:pPr algn="ctr" eaLnBrk="1" hangingPunct="1">
                <a:defRPr/>
              </a:pPr>
              <a:endParaRPr lang="en-US"/>
            </a:p>
          </p:txBody>
        </p:sp>
        <p:sp>
          <p:nvSpPr>
            <p:cNvPr id="22"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eaLnBrk="1" hangingPunct="1">
                <a:defRPr/>
              </a:pPr>
              <a:endParaRPr lang="en-US"/>
            </a:p>
          </p:txBody>
        </p:sp>
        <p:sp>
          <p:nvSpPr>
            <p:cNvPr id="23"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eaLnBrk="1" hangingPunct="1">
                <a:defRPr/>
              </a:pPr>
              <a:endParaRPr lang="en-US"/>
            </a:p>
          </p:txBody>
        </p:sp>
        <p:sp>
          <p:nvSpPr>
            <p:cNvPr id="24"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p>
              <a:pPr algn="ctr" eaLnBrk="1" hangingPunct="1">
                <a:defRPr/>
              </a:pPr>
              <a:endParaRPr lang="en-US"/>
            </a:p>
          </p:txBody>
        </p:sp>
        <p:sp>
          <p:nvSpPr>
            <p:cNvPr id="25"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p>
              <a:pPr algn="ctr" eaLnBrk="1" hangingPunct="1">
                <a:defRPr/>
              </a:pPr>
              <a:endParaRPr lang="en-US"/>
            </a:p>
          </p:txBody>
        </p:sp>
        <p:sp>
          <p:nvSpPr>
            <p:cNvPr id="26"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p>
              <a:pPr algn="ctr" eaLnBrk="1" hangingPunct="1">
                <a:defRPr/>
              </a:pPr>
              <a:endParaRPr lang="en-US"/>
            </a:p>
          </p:txBody>
        </p:sp>
        <p:sp>
          <p:nvSpPr>
            <p:cNvPr id="27"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eaLnBrk="1" hangingPunct="1">
                <a:defRPr/>
              </a:pPr>
              <a:endParaRPr lang="en-US"/>
            </a:p>
          </p:txBody>
        </p:sp>
        <p:sp>
          <p:nvSpPr>
            <p:cNvPr id="28"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eaLnBrk="1" hangingPunct="1">
                <a:defRPr/>
              </a:pPr>
              <a:endParaRPr lang="en-US"/>
            </a:p>
          </p:txBody>
        </p:sp>
        <p:sp>
          <p:nvSpPr>
            <p:cNvPr id="29"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eaLnBrk="1" hangingPunct="1">
                <a:defRPr/>
              </a:pPr>
              <a:endParaRPr lang="en-US"/>
            </a:p>
          </p:txBody>
        </p:sp>
        <p:sp>
          <p:nvSpPr>
            <p:cNvPr id="30"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eaLnBrk="1" hangingPunct="1">
                <a:defRPr/>
              </a:pPr>
              <a:endParaRPr lang="en-US"/>
            </a:p>
          </p:txBody>
        </p:sp>
        <p:sp>
          <p:nvSpPr>
            <p:cNvPr id="31"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p>
              <a:pPr algn="ctr" eaLnBrk="1" hangingPunct="1">
                <a:defRPr/>
              </a:pPr>
              <a:endParaRPr lang="en-US"/>
            </a:p>
          </p:txBody>
        </p:sp>
        <p:sp>
          <p:nvSpPr>
            <p:cNvPr id="32"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eaLnBrk="1" hangingPunct="1">
                <a:defRPr/>
              </a:pPr>
              <a:endParaRPr lang="en-US"/>
            </a:p>
          </p:txBody>
        </p:sp>
        <p:sp>
          <p:nvSpPr>
            <p:cNvPr id="33"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eaLnBrk="1" hangingPunct="1">
                <a:defRPr/>
              </a:pPr>
              <a:endParaRPr lang="en-US"/>
            </a:p>
          </p:txBody>
        </p:sp>
        <p:sp>
          <p:nvSpPr>
            <p:cNvPr id="34"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eaLnBrk="1" hangingPunct="1">
                <a:defRPr/>
              </a:pPr>
              <a:endParaRPr lang="en-US"/>
            </a:p>
          </p:txBody>
        </p:sp>
        <p:sp>
          <p:nvSpPr>
            <p:cNvPr id="35"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p>
              <a:pPr algn="ctr" eaLnBrk="1" hangingPunct="1">
                <a:defRPr/>
              </a:pPr>
              <a:endParaRPr lang="en-US"/>
            </a:p>
          </p:txBody>
        </p:sp>
        <p:sp>
          <p:nvSpPr>
            <p:cNvPr id="36"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p>
              <a:pPr algn="ctr" eaLnBrk="1" hangingPunct="1">
                <a:defRPr/>
              </a:pPr>
              <a:endParaRPr lang="en-US"/>
            </a:p>
          </p:txBody>
        </p:sp>
        <p:sp>
          <p:nvSpPr>
            <p:cNvPr id="37"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p>
          </p:txBody>
        </p:sp>
        <p:sp>
          <p:nvSpPr>
            <p:cNvPr id="38"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p>
          </p:txBody>
        </p:sp>
        <p:sp>
          <p:nvSpPr>
            <p:cNvPr id="39"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p>
          </p:txBody>
        </p:sp>
        <p:sp>
          <p:nvSpPr>
            <p:cNvPr id="40"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p>
          </p:txBody>
        </p:sp>
        <p:sp>
          <p:nvSpPr>
            <p:cNvPr id="41"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p>
          </p:txBody>
        </p:sp>
        <p:sp>
          <p:nvSpPr>
            <p:cNvPr id="42"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p>
          </p:txBody>
        </p:sp>
        <p:sp>
          <p:nvSpPr>
            <p:cNvPr id="43"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p>
          </p:txBody>
        </p:sp>
        <p:sp>
          <p:nvSpPr>
            <p:cNvPr id="44"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p>
          </p:txBody>
        </p:sp>
        <p:sp>
          <p:nvSpPr>
            <p:cNvPr id="45"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p>
          </p:txBody>
        </p:sp>
        <p:sp>
          <p:nvSpPr>
            <p:cNvPr id="46"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p>
          </p:txBody>
        </p:sp>
        <p:sp>
          <p:nvSpPr>
            <p:cNvPr id="47"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p>
          </p:txBody>
        </p:sp>
        <p:sp>
          <p:nvSpPr>
            <p:cNvPr id="48"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p>
          </p:txBody>
        </p:sp>
        <p:sp>
          <p:nvSpPr>
            <p:cNvPr id="49"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p>
          </p:txBody>
        </p:sp>
        <p:sp>
          <p:nvSpPr>
            <p:cNvPr id="50"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p>
          </p:txBody>
        </p:sp>
        <p:sp>
          <p:nvSpPr>
            <p:cNvPr id="51"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p>
          </p:txBody>
        </p:sp>
        <p:sp>
          <p:nvSpPr>
            <p:cNvPr id="52"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p>
          </p:txBody>
        </p:sp>
        <p:sp>
          <p:nvSpPr>
            <p:cNvPr id="53"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p>
          </p:txBody>
        </p:sp>
        <p:sp>
          <p:nvSpPr>
            <p:cNvPr id="54"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defRPr/>
              </a:pPr>
              <a:endParaRPr lang="en-US"/>
            </a:p>
          </p:txBody>
        </p:sp>
        <p:sp>
          <p:nvSpPr>
            <p:cNvPr id="55"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defRPr/>
              </a:pPr>
              <a:endParaRPr lang="en-US"/>
            </a:p>
          </p:txBody>
        </p:sp>
        <p:sp>
          <p:nvSpPr>
            <p:cNvPr id="56"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p>
          </p:txBody>
        </p:sp>
        <p:sp>
          <p:nvSpPr>
            <p:cNvPr id="57"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p>
          </p:txBody>
        </p:sp>
        <p:sp>
          <p:nvSpPr>
            <p:cNvPr id="58"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p>
          </p:txBody>
        </p:sp>
        <p:sp>
          <p:nvSpPr>
            <p:cNvPr id="59"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p>
          </p:txBody>
        </p:sp>
        <p:sp>
          <p:nvSpPr>
            <p:cNvPr id="60"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p>
          </p:txBody>
        </p:sp>
        <p:sp>
          <p:nvSpPr>
            <p:cNvPr id="61"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p>
          </p:txBody>
        </p:sp>
        <p:sp>
          <p:nvSpPr>
            <p:cNvPr id="62"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p>
          </p:txBody>
        </p:sp>
        <p:sp>
          <p:nvSpPr>
            <p:cNvPr id="63"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p>
          </p:txBody>
        </p:sp>
        <p:sp>
          <p:nvSpPr>
            <p:cNvPr id="64"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p>
          </p:txBody>
        </p:sp>
        <p:sp>
          <p:nvSpPr>
            <p:cNvPr id="65"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p>
          </p:txBody>
        </p:sp>
        <p:sp>
          <p:nvSpPr>
            <p:cNvPr id="66"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p>
          </p:txBody>
        </p:sp>
        <p:sp>
          <p:nvSpPr>
            <p:cNvPr id="67"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p>
          </p:txBody>
        </p:sp>
        <p:sp>
          <p:nvSpPr>
            <p:cNvPr id="68"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p>
          </p:txBody>
        </p:sp>
        <p:sp>
          <p:nvSpPr>
            <p:cNvPr id="69"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p>
          </p:txBody>
        </p:sp>
        <p:sp>
          <p:nvSpPr>
            <p:cNvPr id="70"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p>
          </p:txBody>
        </p:sp>
        <p:sp>
          <p:nvSpPr>
            <p:cNvPr id="71"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p>
          </p:txBody>
        </p:sp>
        <p:sp>
          <p:nvSpPr>
            <p:cNvPr id="72"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p>
          </p:txBody>
        </p:sp>
        <p:sp>
          <p:nvSpPr>
            <p:cNvPr id="73"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p>
          </p:txBody>
        </p:sp>
        <p:sp>
          <p:nvSpPr>
            <p:cNvPr id="74"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p>
          </p:txBody>
        </p:sp>
        <p:sp>
          <p:nvSpPr>
            <p:cNvPr id="75"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p>
          </p:txBody>
        </p:sp>
        <p:sp>
          <p:nvSpPr>
            <p:cNvPr id="76"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p>
          </p:txBody>
        </p:sp>
        <p:sp>
          <p:nvSpPr>
            <p:cNvPr id="77"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p>
          </p:txBody>
        </p:sp>
        <p:sp>
          <p:nvSpPr>
            <p:cNvPr id="78"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p>
          </p:txBody>
        </p:sp>
        <p:sp>
          <p:nvSpPr>
            <p:cNvPr id="79"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p>
          </p:txBody>
        </p:sp>
        <p:sp>
          <p:nvSpPr>
            <p:cNvPr id="80"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p>
          </p:txBody>
        </p:sp>
        <p:sp>
          <p:nvSpPr>
            <p:cNvPr id="81"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p>
          </p:txBody>
        </p:sp>
        <p:sp>
          <p:nvSpPr>
            <p:cNvPr id="82"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p>
          </p:txBody>
        </p:sp>
        <p:sp>
          <p:nvSpPr>
            <p:cNvPr id="83"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p>
          </p:txBody>
        </p:sp>
        <p:sp>
          <p:nvSpPr>
            <p:cNvPr id="84"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p>
          </p:txBody>
        </p:sp>
        <p:sp>
          <p:nvSpPr>
            <p:cNvPr id="85"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p>
          </p:txBody>
        </p:sp>
        <p:sp>
          <p:nvSpPr>
            <p:cNvPr id="86"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87"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p>
          </p:txBody>
        </p:sp>
        <p:sp>
          <p:nvSpPr>
            <p:cNvPr id="88"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p>
          </p:txBody>
        </p:sp>
        <p:sp>
          <p:nvSpPr>
            <p:cNvPr id="89"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p>
          </p:txBody>
        </p:sp>
        <p:sp>
          <p:nvSpPr>
            <p:cNvPr id="90"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p>
          </p:txBody>
        </p:sp>
        <p:sp>
          <p:nvSpPr>
            <p:cNvPr id="91"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p>
          </p:txBody>
        </p:sp>
        <p:sp>
          <p:nvSpPr>
            <p:cNvPr id="92"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p>
          </p:txBody>
        </p:sp>
        <p:sp>
          <p:nvSpPr>
            <p:cNvPr id="93"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p>
          </p:txBody>
        </p:sp>
        <p:sp>
          <p:nvSpPr>
            <p:cNvPr id="94"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p>
          </p:txBody>
        </p:sp>
        <p:sp>
          <p:nvSpPr>
            <p:cNvPr id="95"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p>
          </p:txBody>
        </p:sp>
        <p:sp>
          <p:nvSpPr>
            <p:cNvPr id="96"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p>
          </p:txBody>
        </p:sp>
        <p:sp>
          <p:nvSpPr>
            <p:cNvPr id="97"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p>
          </p:txBody>
        </p:sp>
        <p:sp>
          <p:nvSpPr>
            <p:cNvPr id="98"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p>
          </p:txBody>
        </p:sp>
        <p:sp>
          <p:nvSpPr>
            <p:cNvPr id="99"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p>
          </p:txBody>
        </p:sp>
        <p:sp>
          <p:nvSpPr>
            <p:cNvPr id="100"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p>
          </p:txBody>
        </p:sp>
        <p:sp>
          <p:nvSpPr>
            <p:cNvPr id="101"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p>
          </p:txBody>
        </p:sp>
        <p:sp>
          <p:nvSpPr>
            <p:cNvPr id="102"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p>
          </p:txBody>
        </p:sp>
        <p:sp>
          <p:nvSpPr>
            <p:cNvPr id="103"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p>
          </p:txBody>
        </p:sp>
        <p:sp>
          <p:nvSpPr>
            <p:cNvPr id="104"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p>
          </p:txBody>
        </p:sp>
        <p:sp>
          <p:nvSpPr>
            <p:cNvPr id="105"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p>
          </p:txBody>
        </p:sp>
        <p:sp>
          <p:nvSpPr>
            <p:cNvPr id="106"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p>
          </p:txBody>
        </p:sp>
        <p:sp>
          <p:nvSpPr>
            <p:cNvPr id="107"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p>
          </p:txBody>
        </p:sp>
        <p:sp>
          <p:nvSpPr>
            <p:cNvPr id="108"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p>
          </p:txBody>
        </p:sp>
        <p:sp>
          <p:nvSpPr>
            <p:cNvPr id="109"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p>
          </p:txBody>
        </p:sp>
        <p:sp>
          <p:nvSpPr>
            <p:cNvPr id="110"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p>
          </p:txBody>
        </p:sp>
        <p:sp>
          <p:nvSpPr>
            <p:cNvPr id="111"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p>
          </p:txBody>
        </p:sp>
        <p:sp>
          <p:nvSpPr>
            <p:cNvPr id="112"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p>
          </p:txBody>
        </p:sp>
        <p:sp>
          <p:nvSpPr>
            <p:cNvPr id="113"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p>
          </p:txBody>
        </p:sp>
        <p:sp>
          <p:nvSpPr>
            <p:cNvPr id="114"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p>
          </p:txBody>
        </p:sp>
        <p:sp>
          <p:nvSpPr>
            <p:cNvPr id="115"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p>
          </p:txBody>
        </p:sp>
        <p:sp>
          <p:nvSpPr>
            <p:cNvPr id="116"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p>
          </p:txBody>
        </p:sp>
        <p:sp>
          <p:nvSpPr>
            <p:cNvPr id="117"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p>
          </p:txBody>
        </p:sp>
        <p:sp>
          <p:nvSpPr>
            <p:cNvPr id="118"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p>
          </p:txBody>
        </p:sp>
        <p:sp>
          <p:nvSpPr>
            <p:cNvPr id="119"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p>
          </p:txBody>
        </p:sp>
        <p:sp>
          <p:nvSpPr>
            <p:cNvPr id="120"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p>
          </p:txBody>
        </p:sp>
        <p:sp>
          <p:nvSpPr>
            <p:cNvPr id="121"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p>
          </p:txBody>
        </p:sp>
        <p:sp>
          <p:nvSpPr>
            <p:cNvPr id="122"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23"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24"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25"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p>
          </p:txBody>
        </p:sp>
        <p:sp>
          <p:nvSpPr>
            <p:cNvPr id="126"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p>
          </p:txBody>
        </p:sp>
        <p:sp>
          <p:nvSpPr>
            <p:cNvPr id="127"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p>
          </p:txBody>
        </p:sp>
        <p:sp>
          <p:nvSpPr>
            <p:cNvPr id="128"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p>
          </p:txBody>
        </p:sp>
        <p:sp>
          <p:nvSpPr>
            <p:cNvPr id="129"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p>
          </p:txBody>
        </p:sp>
        <p:sp>
          <p:nvSpPr>
            <p:cNvPr id="130"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p>
          </p:txBody>
        </p:sp>
        <p:sp>
          <p:nvSpPr>
            <p:cNvPr id="131"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p>
          </p:txBody>
        </p:sp>
        <p:sp>
          <p:nvSpPr>
            <p:cNvPr id="132"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33"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34"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35"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36"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37"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38"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39"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p>
          </p:txBody>
        </p:sp>
        <p:sp>
          <p:nvSpPr>
            <p:cNvPr id="140"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p>
          </p:txBody>
        </p:sp>
        <p:sp>
          <p:nvSpPr>
            <p:cNvPr id="141"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p>
          </p:txBody>
        </p:sp>
        <p:sp>
          <p:nvSpPr>
            <p:cNvPr id="142"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p>
          </p:txBody>
        </p:sp>
        <p:sp>
          <p:nvSpPr>
            <p:cNvPr id="143"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p>
          </p:txBody>
        </p:sp>
        <p:sp>
          <p:nvSpPr>
            <p:cNvPr id="144"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p>
          </p:txBody>
        </p:sp>
        <p:sp>
          <p:nvSpPr>
            <p:cNvPr id="145"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p>
          </p:txBody>
        </p:sp>
        <p:sp>
          <p:nvSpPr>
            <p:cNvPr id="146"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p>
          </p:txBody>
        </p:sp>
        <p:sp>
          <p:nvSpPr>
            <p:cNvPr id="147"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p>
          </p:txBody>
        </p:sp>
        <p:sp>
          <p:nvSpPr>
            <p:cNvPr id="148"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p>
          </p:txBody>
        </p:sp>
        <p:sp>
          <p:nvSpPr>
            <p:cNvPr id="149"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p>
          </p:txBody>
        </p:sp>
        <p:sp>
          <p:nvSpPr>
            <p:cNvPr id="150"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p>
          </p:txBody>
        </p:sp>
        <p:sp>
          <p:nvSpPr>
            <p:cNvPr id="151"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52"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p>
          </p:txBody>
        </p:sp>
        <p:sp>
          <p:nvSpPr>
            <p:cNvPr id="153"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p>
          </p:txBody>
        </p:sp>
        <p:sp>
          <p:nvSpPr>
            <p:cNvPr id="154"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55"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56"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57"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58"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59"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60"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61"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62"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63"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64"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65"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66"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67"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68"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69"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70"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p>
          </p:txBody>
        </p:sp>
        <p:sp>
          <p:nvSpPr>
            <p:cNvPr id="171"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p>
          </p:txBody>
        </p:sp>
        <p:sp>
          <p:nvSpPr>
            <p:cNvPr id="172"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p>
          </p:txBody>
        </p:sp>
        <p:sp>
          <p:nvSpPr>
            <p:cNvPr id="173"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p>
          </p:txBody>
        </p:sp>
        <p:sp>
          <p:nvSpPr>
            <p:cNvPr id="174"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75"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76"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77"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78"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79"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80"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81"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82"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183"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p>
          </p:txBody>
        </p:sp>
        <p:sp>
          <p:nvSpPr>
            <p:cNvPr id="184"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p>
          </p:txBody>
        </p:sp>
        <p:sp>
          <p:nvSpPr>
            <p:cNvPr id="185"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p>
          </p:txBody>
        </p:sp>
        <p:sp>
          <p:nvSpPr>
            <p:cNvPr id="186"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p>
          </p:txBody>
        </p:sp>
        <p:sp>
          <p:nvSpPr>
            <p:cNvPr id="187"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p>
          </p:txBody>
        </p:sp>
        <p:sp>
          <p:nvSpPr>
            <p:cNvPr id="188"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p>
          </p:txBody>
        </p:sp>
        <p:sp>
          <p:nvSpPr>
            <p:cNvPr id="189"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p>
          </p:txBody>
        </p:sp>
        <p:sp>
          <p:nvSpPr>
            <p:cNvPr id="190"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p>
          </p:txBody>
        </p:sp>
        <p:sp>
          <p:nvSpPr>
            <p:cNvPr id="191"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p>
              <a:pPr>
                <a:defRPr/>
              </a:pPr>
              <a:endParaRPr lang="en-US"/>
            </a:p>
          </p:txBody>
        </p:sp>
        <p:sp>
          <p:nvSpPr>
            <p:cNvPr id="192"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p>
          </p:txBody>
        </p:sp>
        <p:sp>
          <p:nvSpPr>
            <p:cNvPr id="193"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p>
          </p:txBody>
        </p:sp>
        <p:sp>
          <p:nvSpPr>
            <p:cNvPr id="194"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p>
          </p:txBody>
        </p:sp>
        <p:sp>
          <p:nvSpPr>
            <p:cNvPr id="195"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p>
          </p:txBody>
        </p:sp>
        <p:sp>
          <p:nvSpPr>
            <p:cNvPr id="196"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p>
          </p:txBody>
        </p:sp>
        <p:sp>
          <p:nvSpPr>
            <p:cNvPr id="197"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p>
          </p:txBody>
        </p:sp>
        <p:sp>
          <p:nvSpPr>
            <p:cNvPr id="198" name="Oval 196"/>
            <p:cNvSpPr>
              <a:spLocks noChangeArrowheads="1"/>
            </p:cNvSpPr>
            <p:nvPr/>
          </p:nvSpPr>
          <p:spPr bwMode="hidden">
            <a:xfrm>
              <a:off x="3255" y="4071"/>
              <a:ext cx="196" cy="10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p>
          </p:txBody>
        </p:sp>
        <p:sp>
          <p:nvSpPr>
            <p:cNvPr id="199" name="Oval 197"/>
            <p:cNvSpPr>
              <a:spLocks noChangeArrowheads="1"/>
            </p:cNvSpPr>
            <p:nvPr/>
          </p:nvSpPr>
          <p:spPr bwMode="hidden">
            <a:xfrm>
              <a:off x="3651" y="3693"/>
              <a:ext cx="196" cy="11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p>
          </p:txBody>
        </p:sp>
        <p:sp>
          <p:nvSpPr>
            <p:cNvPr id="200" name="Oval 198"/>
            <p:cNvSpPr>
              <a:spLocks noChangeArrowheads="1"/>
            </p:cNvSpPr>
            <p:nvPr/>
          </p:nvSpPr>
          <p:spPr bwMode="hidden">
            <a:xfrm>
              <a:off x="4773" y="3705"/>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en-US"/>
            </a:p>
          </p:txBody>
        </p:sp>
        <p:sp>
          <p:nvSpPr>
            <p:cNvPr id="201" name="Oval 199"/>
            <p:cNvSpPr>
              <a:spLocks noChangeArrowheads="1"/>
            </p:cNvSpPr>
            <p:nvPr/>
          </p:nvSpPr>
          <p:spPr bwMode="hidden">
            <a:xfrm>
              <a:off x="4491" y="4049"/>
              <a:ext cx="196" cy="10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en-US"/>
            </a:p>
          </p:txBody>
        </p:sp>
        <p:sp>
          <p:nvSpPr>
            <p:cNvPr id="202" name="Oval 200"/>
            <p:cNvSpPr>
              <a:spLocks noChangeArrowheads="1"/>
            </p:cNvSpPr>
            <p:nvPr/>
          </p:nvSpPr>
          <p:spPr bwMode="hidden">
            <a:xfrm>
              <a:off x="3989" y="3396"/>
              <a:ext cx="168" cy="9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p>
          </p:txBody>
        </p:sp>
        <p:sp>
          <p:nvSpPr>
            <p:cNvPr id="203" name="Oval 201"/>
            <p:cNvSpPr>
              <a:spLocks noChangeArrowheads="1"/>
            </p:cNvSpPr>
            <p:nvPr/>
          </p:nvSpPr>
          <p:spPr bwMode="hidden">
            <a:xfrm>
              <a:off x="4263" y="3141"/>
              <a:ext cx="167"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p>
          </p:txBody>
        </p:sp>
        <p:sp>
          <p:nvSpPr>
            <p:cNvPr id="204" name="Oval 202"/>
            <p:cNvSpPr>
              <a:spLocks noChangeArrowheads="1"/>
            </p:cNvSpPr>
            <p:nvPr/>
          </p:nvSpPr>
          <p:spPr bwMode="hidden">
            <a:xfrm>
              <a:off x="5044" y="3418"/>
              <a:ext cx="167" cy="9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en-US"/>
            </a:p>
          </p:txBody>
        </p:sp>
        <p:sp>
          <p:nvSpPr>
            <p:cNvPr id="205" name="Oval 203"/>
            <p:cNvSpPr>
              <a:spLocks noChangeArrowheads="1"/>
            </p:cNvSpPr>
            <p:nvPr/>
          </p:nvSpPr>
          <p:spPr bwMode="hidden">
            <a:xfrm>
              <a:off x="4553" y="28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p>
          </p:txBody>
        </p:sp>
        <p:sp>
          <p:nvSpPr>
            <p:cNvPr id="206" name="Oval 204"/>
            <p:cNvSpPr>
              <a:spLocks noChangeArrowheads="1"/>
            </p:cNvSpPr>
            <p:nvPr/>
          </p:nvSpPr>
          <p:spPr bwMode="hidden">
            <a:xfrm>
              <a:off x="5293" y="3116"/>
              <a:ext cx="168"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p>
          </p:txBody>
        </p:sp>
        <p:sp>
          <p:nvSpPr>
            <p:cNvPr id="207" name="Oval 205"/>
            <p:cNvSpPr>
              <a:spLocks noChangeArrowheads="1"/>
            </p:cNvSpPr>
            <p:nvPr/>
          </p:nvSpPr>
          <p:spPr bwMode="hidden">
            <a:xfrm>
              <a:off x="5497" y="2879"/>
              <a:ext cx="156" cy="89"/>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en-US"/>
            </a:p>
          </p:txBody>
        </p:sp>
        <p:sp>
          <p:nvSpPr>
            <p:cNvPr id="208" name="Oval 206"/>
            <p:cNvSpPr>
              <a:spLocks noChangeArrowheads="1"/>
            </p:cNvSpPr>
            <p:nvPr/>
          </p:nvSpPr>
          <p:spPr bwMode="hidden">
            <a:xfrm>
              <a:off x="4772" y="26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p>
          </p:txBody>
        </p:sp>
        <p:sp>
          <p:nvSpPr>
            <p:cNvPr id="209" name="Oval 207"/>
            <p:cNvSpPr>
              <a:spLocks noChangeArrowheads="1"/>
            </p:cNvSpPr>
            <p:nvPr/>
          </p:nvSpPr>
          <p:spPr bwMode="hidden">
            <a:xfrm>
              <a:off x="4966" y="2488"/>
              <a:ext cx="156" cy="84"/>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p>
          </p:txBody>
        </p:sp>
        <p:sp>
          <p:nvSpPr>
            <p:cNvPr id="210" name="Oval 208"/>
            <p:cNvSpPr>
              <a:spLocks noChangeArrowheads="1"/>
            </p:cNvSpPr>
            <p:nvPr/>
          </p:nvSpPr>
          <p:spPr bwMode="hidden">
            <a:xfrm>
              <a:off x="5444" y="2052"/>
              <a:ext cx="134"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p>
          </p:txBody>
        </p:sp>
        <p:sp>
          <p:nvSpPr>
            <p:cNvPr id="211" name="Oval 209"/>
            <p:cNvSpPr>
              <a:spLocks noChangeArrowheads="1"/>
            </p:cNvSpPr>
            <p:nvPr/>
          </p:nvSpPr>
          <p:spPr bwMode="hidden">
            <a:xfrm>
              <a:off x="5161" y="2314"/>
              <a:ext cx="140"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p>
          </p:txBody>
        </p:sp>
        <p:sp>
          <p:nvSpPr>
            <p:cNvPr id="212" name="Oval 210"/>
            <p:cNvSpPr>
              <a:spLocks noChangeArrowheads="1"/>
            </p:cNvSpPr>
            <p:nvPr/>
          </p:nvSpPr>
          <p:spPr bwMode="hidden">
            <a:xfrm>
              <a:off x="5318" y="2176"/>
              <a:ext cx="134" cy="6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p>
          </p:txBody>
        </p:sp>
        <p:sp>
          <p:nvSpPr>
            <p:cNvPr id="213" name="Oval 211"/>
            <p:cNvSpPr>
              <a:spLocks noChangeArrowheads="1"/>
            </p:cNvSpPr>
            <p:nvPr/>
          </p:nvSpPr>
          <p:spPr bwMode="hidden">
            <a:xfrm>
              <a:off x="5581" y="1933"/>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p>
              <a:pPr>
                <a:defRPr/>
              </a:pPr>
              <a:endParaRPr lang="en-US"/>
            </a:p>
          </p:txBody>
        </p:sp>
        <p:sp>
          <p:nvSpPr>
            <p:cNvPr id="214" name="Oval 212"/>
            <p:cNvSpPr>
              <a:spLocks noChangeArrowheads="1"/>
            </p:cNvSpPr>
            <p:nvPr/>
          </p:nvSpPr>
          <p:spPr bwMode="hidden">
            <a:xfrm>
              <a:off x="5689" y="1811"/>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p>
              <a:pPr>
                <a:defRPr/>
              </a:pPr>
              <a:endParaRPr lang="en-US"/>
            </a:p>
          </p:txBody>
        </p:sp>
        <p:sp>
          <p:nvSpPr>
            <p:cNvPr id="215" name="Oval 213"/>
            <p:cNvSpPr>
              <a:spLocks noChangeArrowheads="1"/>
            </p:cNvSpPr>
            <p:nvPr/>
          </p:nvSpPr>
          <p:spPr bwMode="hidden">
            <a:xfrm>
              <a:off x="5663" y="2680"/>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p>
          </p:txBody>
        </p:sp>
        <p:sp>
          <p:nvSpPr>
            <p:cNvPr id="216"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p>
          </p:txBody>
        </p:sp>
        <p:sp>
          <p:nvSpPr>
            <p:cNvPr id="217"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p>
          </p:txBody>
        </p:sp>
        <p:sp>
          <p:nvSpPr>
            <p:cNvPr id="218"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219" name="Oval 217"/>
            <p:cNvSpPr>
              <a:spLocks noChangeArrowheads="1"/>
            </p:cNvSpPr>
            <p:nvPr/>
          </p:nvSpPr>
          <p:spPr bwMode="hidden">
            <a:xfrm>
              <a:off x="5624" y="4010"/>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en-US"/>
            </a:p>
          </p:txBody>
        </p:sp>
      </p:grpSp>
      <p:sp>
        <p:nvSpPr>
          <p:cNvPr id="255194" name="Rectangle 218"/>
          <p:cNvSpPr>
            <a:spLocks noGrp="1" noChangeArrowheads="1"/>
          </p:cNvSpPr>
          <p:nvPr>
            <p:ph type="ctrTitle" sz="quarter"/>
          </p:nvPr>
        </p:nvSpPr>
        <p:spPr>
          <a:xfrm>
            <a:off x="685800" y="1844675"/>
            <a:ext cx="7772400" cy="1736725"/>
          </a:xfrm>
        </p:spPr>
        <p:txBody>
          <a:bodyPr anchor="b" anchorCtr="1"/>
          <a:lstStyle>
            <a:lvl1pPr>
              <a:defRPr sz="5400"/>
            </a:lvl1pPr>
          </a:lstStyle>
          <a:p>
            <a:r>
              <a:rPr lang="en-US"/>
              <a:t>Click to edit Master title style</a:t>
            </a:r>
          </a:p>
        </p:txBody>
      </p:sp>
      <p:sp>
        <p:nvSpPr>
          <p:cNvPr id="255195" name="Rectangle 219"/>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220" name="Rectangle 220"/>
          <p:cNvSpPr>
            <a:spLocks noGrp="1" noChangeArrowheads="1"/>
          </p:cNvSpPr>
          <p:nvPr>
            <p:ph type="dt" sz="quarter" idx="10"/>
          </p:nvPr>
        </p:nvSpPr>
        <p:spPr/>
        <p:txBody>
          <a:bodyPr/>
          <a:lstStyle>
            <a:lvl1pPr>
              <a:defRPr/>
            </a:lvl1pPr>
          </a:lstStyle>
          <a:p>
            <a:pPr>
              <a:defRPr/>
            </a:pPr>
            <a:endParaRPr lang="en-US"/>
          </a:p>
        </p:txBody>
      </p:sp>
      <p:sp>
        <p:nvSpPr>
          <p:cNvPr id="221" name="Rectangle 221"/>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222" name="Rectangle 222"/>
          <p:cNvSpPr>
            <a:spLocks noGrp="1" noChangeArrowheads="1"/>
          </p:cNvSpPr>
          <p:nvPr>
            <p:ph type="sldNum" sz="quarter" idx="12"/>
          </p:nvPr>
        </p:nvSpPr>
        <p:spPr/>
        <p:txBody>
          <a:bodyPr/>
          <a:lstStyle>
            <a:lvl1pPr>
              <a:defRPr/>
            </a:lvl1pPr>
          </a:lstStyle>
          <a:p>
            <a:pPr>
              <a:defRPr/>
            </a:pPr>
            <a:fld id="{FA5FBD98-C0C9-40DA-AFE5-D30B09BBFE3A}" type="slidenum">
              <a:rPr lang="en-US"/>
              <a:pPr>
                <a:defRPr/>
              </a:pPr>
              <a:t>‹#›</a:t>
            </a:fld>
            <a:endParaRPr lang="en-US"/>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18"/>
          <p:cNvSpPr>
            <a:spLocks noGrp="1" noChangeArrowheads="1"/>
          </p:cNvSpPr>
          <p:nvPr>
            <p:ph type="sldNum" sz="quarter" idx="10"/>
          </p:nvPr>
        </p:nvSpPr>
        <p:spPr/>
        <p:txBody>
          <a:bodyPr/>
          <a:lstStyle>
            <a:lvl1pPr>
              <a:defRPr/>
            </a:lvl1pPr>
          </a:lstStyle>
          <a:p>
            <a:pPr>
              <a:defRPr/>
            </a:pPr>
            <a:fld id="{8C7C612C-4959-495E-84E0-8D1D1015F69B}" type="slidenum">
              <a:rPr lang="en-US"/>
              <a:pPr>
                <a:defRPr/>
              </a:pPr>
              <a:t>‹#›</a:t>
            </a:fld>
            <a:endParaRPr lang="en-US"/>
          </a:p>
        </p:txBody>
      </p:sp>
      <p:sp>
        <p:nvSpPr>
          <p:cNvPr id="5" name="Rectangle 219"/>
          <p:cNvSpPr>
            <a:spLocks noGrp="1" noChangeArrowheads="1"/>
          </p:cNvSpPr>
          <p:nvPr>
            <p:ph type="dt" sz="half" idx="11"/>
          </p:nvPr>
        </p:nvSpPr>
        <p:spPr/>
        <p:txBody>
          <a:bodyPr/>
          <a:lstStyle>
            <a:lvl1pPr>
              <a:defRPr/>
            </a:lvl1pPr>
          </a:lstStyle>
          <a:p>
            <a:pPr>
              <a:defRPr/>
            </a:pPr>
            <a:endParaRPr lang="en-US"/>
          </a:p>
        </p:txBody>
      </p:sp>
      <p:sp>
        <p:nvSpPr>
          <p:cNvPr id="6" name="Rectangle 220"/>
          <p:cNvSpPr>
            <a:spLocks noGrp="1" noChangeArrowheads="1"/>
          </p:cNvSpPr>
          <p:nvPr>
            <p:ph type="ftr" sz="quarter" idx="12"/>
          </p:nvPr>
        </p:nvSpPr>
        <p:spPr/>
        <p:txBody>
          <a:bodyPr/>
          <a:lstStyle>
            <a:lvl1pPr>
              <a:defRPr/>
            </a:lvl1pPr>
          </a:lstStyle>
          <a:p>
            <a:pPr>
              <a:defRPr/>
            </a:pPr>
            <a:endParaRPr lang="en-US"/>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94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94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18"/>
          <p:cNvSpPr>
            <a:spLocks noGrp="1" noChangeArrowheads="1"/>
          </p:cNvSpPr>
          <p:nvPr>
            <p:ph type="sldNum" sz="quarter" idx="10"/>
          </p:nvPr>
        </p:nvSpPr>
        <p:spPr/>
        <p:txBody>
          <a:bodyPr/>
          <a:lstStyle>
            <a:lvl1pPr>
              <a:defRPr/>
            </a:lvl1pPr>
          </a:lstStyle>
          <a:p>
            <a:pPr>
              <a:defRPr/>
            </a:pPr>
            <a:fld id="{7A27DD9D-3CAB-4D8F-9508-F222D1EBAA2C}" type="slidenum">
              <a:rPr lang="en-US"/>
              <a:pPr>
                <a:defRPr/>
              </a:pPr>
              <a:t>‹#›</a:t>
            </a:fld>
            <a:endParaRPr lang="en-US"/>
          </a:p>
        </p:txBody>
      </p:sp>
      <p:sp>
        <p:nvSpPr>
          <p:cNvPr id="5" name="Rectangle 219"/>
          <p:cNvSpPr>
            <a:spLocks noGrp="1" noChangeArrowheads="1"/>
          </p:cNvSpPr>
          <p:nvPr>
            <p:ph type="dt" sz="half" idx="11"/>
          </p:nvPr>
        </p:nvSpPr>
        <p:spPr/>
        <p:txBody>
          <a:bodyPr/>
          <a:lstStyle>
            <a:lvl1pPr>
              <a:defRPr/>
            </a:lvl1pPr>
          </a:lstStyle>
          <a:p>
            <a:pPr>
              <a:defRPr/>
            </a:pPr>
            <a:endParaRPr lang="en-US"/>
          </a:p>
        </p:txBody>
      </p:sp>
      <p:sp>
        <p:nvSpPr>
          <p:cNvPr id="6" name="Rectangle 220"/>
          <p:cNvSpPr>
            <a:spLocks noGrp="1" noChangeArrowheads="1"/>
          </p:cNvSpPr>
          <p:nvPr>
            <p:ph type="ftr" sz="quarter" idx="12"/>
          </p:nvPr>
        </p:nvSpPr>
        <p:spPr/>
        <p:txBody>
          <a:bodyPr/>
          <a:lstStyle>
            <a:lvl1pPr>
              <a:defRPr/>
            </a:lvl1pPr>
          </a:lstStyle>
          <a:p>
            <a:pPr>
              <a:defRPr/>
            </a:pPr>
            <a:endParaRPr lang="en-US"/>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8"/>
          <p:cNvSpPr>
            <a:spLocks noGrp="1" noChangeArrowheads="1"/>
          </p:cNvSpPr>
          <p:nvPr>
            <p:ph type="sldNum" sz="quarter" idx="10"/>
          </p:nvPr>
        </p:nvSpPr>
        <p:spPr/>
        <p:txBody>
          <a:bodyPr/>
          <a:lstStyle>
            <a:lvl1pPr>
              <a:defRPr/>
            </a:lvl1pPr>
          </a:lstStyle>
          <a:p>
            <a:pPr>
              <a:defRPr/>
            </a:pPr>
            <a:fld id="{2233945F-5243-4A56-94DF-F22A7BBBACF0}" type="slidenum">
              <a:rPr lang="en-US"/>
              <a:pPr>
                <a:defRPr/>
              </a:pPr>
              <a:t>‹#›</a:t>
            </a:fld>
            <a:endParaRPr lang="en-US"/>
          </a:p>
        </p:txBody>
      </p:sp>
      <p:sp>
        <p:nvSpPr>
          <p:cNvPr id="6" name="Rectangle 219"/>
          <p:cNvSpPr>
            <a:spLocks noGrp="1" noChangeArrowheads="1"/>
          </p:cNvSpPr>
          <p:nvPr>
            <p:ph type="dt" sz="half" idx="11"/>
          </p:nvPr>
        </p:nvSpPr>
        <p:spPr/>
        <p:txBody>
          <a:bodyPr/>
          <a:lstStyle>
            <a:lvl1pPr>
              <a:defRPr/>
            </a:lvl1pPr>
          </a:lstStyle>
          <a:p>
            <a:pPr>
              <a:defRPr/>
            </a:pPr>
            <a:endParaRPr lang="en-US"/>
          </a:p>
        </p:txBody>
      </p:sp>
      <p:sp>
        <p:nvSpPr>
          <p:cNvPr id="7" name="Rectangle 220"/>
          <p:cNvSpPr>
            <a:spLocks noGrp="1" noChangeArrowheads="1"/>
          </p:cNvSpPr>
          <p:nvPr>
            <p:ph type="ftr" sz="quarter" idx="12"/>
          </p:nvPr>
        </p:nvSpPr>
        <p:spPr/>
        <p:txBody>
          <a:bodyPr/>
          <a:lstStyle>
            <a:lvl1pPr>
              <a:defRPr/>
            </a:lvl1pPr>
          </a:lstStyle>
          <a:p>
            <a:pPr>
              <a:defRPr/>
            </a:pPr>
            <a:endParaRPr lang="en-US"/>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94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18"/>
          <p:cNvSpPr>
            <a:spLocks noGrp="1" noChangeArrowheads="1"/>
          </p:cNvSpPr>
          <p:nvPr>
            <p:ph type="sldNum" sz="quarter" idx="10"/>
          </p:nvPr>
        </p:nvSpPr>
        <p:spPr/>
        <p:txBody>
          <a:bodyPr/>
          <a:lstStyle>
            <a:lvl1pPr>
              <a:defRPr/>
            </a:lvl1pPr>
          </a:lstStyle>
          <a:p>
            <a:pPr>
              <a:defRPr/>
            </a:pPr>
            <a:fld id="{59AE344F-1F56-495F-BBC9-73CF771BBFA0}" type="slidenum">
              <a:rPr lang="en-US"/>
              <a:pPr>
                <a:defRPr/>
              </a:pPr>
              <a:t>‹#›</a:t>
            </a:fld>
            <a:endParaRPr lang="en-US"/>
          </a:p>
        </p:txBody>
      </p:sp>
      <p:sp>
        <p:nvSpPr>
          <p:cNvPr id="4" name="Rectangle 219"/>
          <p:cNvSpPr>
            <a:spLocks noGrp="1" noChangeArrowheads="1"/>
          </p:cNvSpPr>
          <p:nvPr>
            <p:ph type="dt" sz="half" idx="11"/>
          </p:nvPr>
        </p:nvSpPr>
        <p:spPr/>
        <p:txBody>
          <a:bodyPr/>
          <a:lstStyle>
            <a:lvl1pPr>
              <a:defRPr/>
            </a:lvl1pPr>
          </a:lstStyle>
          <a:p>
            <a:pPr>
              <a:defRPr/>
            </a:pPr>
            <a:endParaRPr lang="en-US"/>
          </a:p>
        </p:txBody>
      </p:sp>
      <p:sp>
        <p:nvSpPr>
          <p:cNvPr id="5" name="Rectangle 220"/>
          <p:cNvSpPr>
            <a:spLocks noGrp="1" noChangeArrowheads="1"/>
          </p:cNvSpPr>
          <p:nvPr>
            <p:ph type="ftr" sz="quarter" idx="12"/>
          </p:nvPr>
        </p:nvSpPr>
        <p:spPr/>
        <p:txBody>
          <a:bodyPr/>
          <a:lstStyle>
            <a:lvl1pPr>
              <a:defRPr/>
            </a:lvl1pPr>
          </a:lstStyle>
          <a:p>
            <a:pPr>
              <a:defRPr/>
            </a:pPr>
            <a:endParaRPr lang="en-US"/>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33900"/>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8"/>
          <p:cNvSpPr>
            <a:spLocks noGrp="1" noChangeArrowheads="1"/>
          </p:cNvSpPr>
          <p:nvPr>
            <p:ph type="sldNum" sz="quarter" idx="10"/>
          </p:nvPr>
        </p:nvSpPr>
        <p:spPr/>
        <p:txBody>
          <a:bodyPr/>
          <a:lstStyle>
            <a:lvl1pPr>
              <a:defRPr/>
            </a:lvl1pPr>
          </a:lstStyle>
          <a:p>
            <a:pPr>
              <a:defRPr/>
            </a:pPr>
            <a:fld id="{4D49B38C-08F9-402B-8A77-59E1B64132F9}" type="slidenum">
              <a:rPr lang="en-US"/>
              <a:pPr>
                <a:defRPr/>
              </a:pPr>
              <a:t>‹#›</a:t>
            </a:fld>
            <a:endParaRPr lang="en-US"/>
          </a:p>
        </p:txBody>
      </p:sp>
      <p:sp>
        <p:nvSpPr>
          <p:cNvPr id="6" name="Rectangle 219"/>
          <p:cNvSpPr>
            <a:spLocks noGrp="1" noChangeArrowheads="1"/>
          </p:cNvSpPr>
          <p:nvPr>
            <p:ph type="dt" sz="half" idx="11"/>
          </p:nvPr>
        </p:nvSpPr>
        <p:spPr/>
        <p:txBody>
          <a:bodyPr/>
          <a:lstStyle>
            <a:lvl1pPr>
              <a:defRPr/>
            </a:lvl1pPr>
          </a:lstStyle>
          <a:p>
            <a:pPr>
              <a:defRPr/>
            </a:pPr>
            <a:endParaRPr lang="en-US"/>
          </a:p>
        </p:txBody>
      </p:sp>
      <p:sp>
        <p:nvSpPr>
          <p:cNvPr id="7" name="Rectangle 220"/>
          <p:cNvSpPr>
            <a:spLocks noGrp="1" noChangeArrowheads="1"/>
          </p:cNvSpPr>
          <p:nvPr>
            <p:ph type="ftr" sz="quarter" idx="12"/>
          </p:nvPr>
        </p:nvSpPr>
        <p:spPr/>
        <p:txBody>
          <a:bodyPr/>
          <a:lstStyle>
            <a:lvl1pPr>
              <a:defRPr/>
            </a:lvl1pPr>
          </a:lstStyle>
          <a:p>
            <a:pPr>
              <a:defRPr/>
            </a:pPr>
            <a:endParaRPr lang="en-US"/>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600200"/>
            <a:ext cx="4038600" cy="4533900"/>
          </a:xfrm>
        </p:spPr>
        <p:txBody>
          <a:bodyPr/>
          <a:lstStyle/>
          <a:p>
            <a:pPr lvl="0"/>
            <a:endParaRPr lang="en-US" noProof="0" smtClean="0"/>
          </a:p>
        </p:txBody>
      </p:sp>
      <p:sp>
        <p:nvSpPr>
          <p:cNvPr id="5" name="Rectangle 218"/>
          <p:cNvSpPr>
            <a:spLocks noGrp="1" noChangeArrowheads="1"/>
          </p:cNvSpPr>
          <p:nvPr>
            <p:ph type="sldNum" sz="quarter" idx="10"/>
          </p:nvPr>
        </p:nvSpPr>
        <p:spPr/>
        <p:txBody>
          <a:bodyPr/>
          <a:lstStyle>
            <a:lvl1pPr>
              <a:defRPr/>
            </a:lvl1pPr>
          </a:lstStyle>
          <a:p>
            <a:pPr>
              <a:defRPr/>
            </a:pPr>
            <a:fld id="{98F8FEA6-E31A-454A-8CD1-C04275211AC1}" type="slidenum">
              <a:rPr lang="en-US"/>
              <a:pPr>
                <a:defRPr/>
              </a:pPr>
              <a:t>‹#›</a:t>
            </a:fld>
            <a:endParaRPr lang="en-US"/>
          </a:p>
        </p:txBody>
      </p:sp>
      <p:sp>
        <p:nvSpPr>
          <p:cNvPr id="6" name="Rectangle 219"/>
          <p:cNvSpPr>
            <a:spLocks noGrp="1" noChangeArrowheads="1"/>
          </p:cNvSpPr>
          <p:nvPr>
            <p:ph type="dt" sz="half" idx="11"/>
          </p:nvPr>
        </p:nvSpPr>
        <p:spPr/>
        <p:txBody>
          <a:bodyPr/>
          <a:lstStyle>
            <a:lvl1pPr>
              <a:defRPr/>
            </a:lvl1pPr>
          </a:lstStyle>
          <a:p>
            <a:pPr>
              <a:defRPr/>
            </a:pPr>
            <a:endParaRPr lang="en-US"/>
          </a:p>
        </p:txBody>
      </p:sp>
      <p:sp>
        <p:nvSpPr>
          <p:cNvPr id="7" name="Rectangle 220"/>
          <p:cNvSpPr>
            <a:spLocks noGrp="1" noChangeArrowheads="1"/>
          </p:cNvSpPr>
          <p:nvPr>
            <p:ph type="ftr" sz="quarter" idx="12"/>
          </p:nvPr>
        </p:nvSpPr>
        <p:spPr/>
        <p:txBody>
          <a:bodyPr/>
          <a:lstStyle>
            <a:lvl1pPr>
              <a:defRPr/>
            </a:lvl1pPr>
          </a:lstStyle>
          <a:p>
            <a:pPr>
              <a:defRPr/>
            </a:pPr>
            <a:endParaRPr lang="en-US"/>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33900"/>
          </a:xfrm>
        </p:spPr>
        <p:txBody>
          <a:bodyPr/>
          <a:lstStyle/>
          <a:p>
            <a:pPr lvl="0"/>
            <a:endParaRPr lang="en-US" noProof="0" smtClean="0"/>
          </a:p>
        </p:txBody>
      </p:sp>
      <p:sp>
        <p:nvSpPr>
          <p:cNvPr id="5" name="Rectangle 218"/>
          <p:cNvSpPr>
            <a:spLocks noGrp="1" noChangeArrowheads="1"/>
          </p:cNvSpPr>
          <p:nvPr>
            <p:ph type="sldNum" sz="quarter" idx="10"/>
          </p:nvPr>
        </p:nvSpPr>
        <p:spPr/>
        <p:txBody>
          <a:bodyPr/>
          <a:lstStyle>
            <a:lvl1pPr>
              <a:defRPr/>
            </a:lvl1pPr>
          </a:lstStyle>
          <a:p>
            <a:pPr>
              <a:defRPr/>
            </a:pPr>
            <a:fld id="{80343D51-FF87-4CB8-813A-BDBBB29715E0}" type="slidenum">
              <a:rPr lang="en-US"/>
              <a:pPr>
                <a:defRPr/>
              </a:pPr>
              <a:t>‹#›</a:t>
            </a:fld>
            <a:endParaRPr lang="en-US"/>
          </a:p>
        </p:txBody>
      </p:sp>
      <p:sp>
        <p:nvSpPr>
          <p:cNvPr id="6" name="Rectangle 219"/>
          <p:cNvSpPr>
            <a:spLocks noGrp="1" noChangeArrowheads="1"/>
          </p:cNvSpPr>
          <p:nvPr>
            <p:ph type="dt" sz="half" idx="11"/>
          </p:nvPr>
        </p:nvSpPr>
        <p:spPr/>
        <p:txBody>
          <a:bodyPr/>
          <a:lstStyle>
            <a:lvl1pPr>
              <a:defRPr/>
            </a:lvl1pPr>
          </a:lstStyle>
          <a:p>
            <a:pPr>
              <a:defRPr/>
            </a:pPr>
            <a:endParaRPr lang="en-US"/>
          </a:p>
        </p:txBody>
      </p:sp>
      <p:sp>
        <p:nvSpPr>
          <p:cNvPr id="7" name="Rectangle 220"/>
          <p:cNvSpPr>
            <a:spLocks noGrp="1" noChangeArrowheads="1"/>
          </p:cNvSpPr>
          <p:nvPr>
            <p:ph type="ftr" sz="quarter" idx="12"/>
          </p:nvPr>
        </p:nvSpPr>
        <p:spPr/>
        <p:txBody>
          <a:bodyPr/>
          <a:lstStyle>
            <a:lvl1pPr>
              <a:defRPr/>
            </a:lvl1pPr>
          </a:lstStyle>
          <a:p>
            <a:pPr>
              <a:defRPr/>
            </a:pPr>
            <a:endParaRPr lang="en-US"/>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8"/>
          <p:cNvSpPr>
            <a:spLocks noGrp="1" noChangeArrowheads="1"/>
          </p:cNvSpPr>
          <p:nvPr>
            <p:ph type="sldNum" sz="quarter" idx="10"/>
          </p:nvPr>
        </p:nvSpPr>
        <p:spPr/>
        <p:txBody>
          <a:bodyPr/>
          <a:lstStyle>
            <a:lvl1pPr>
              <a:defRPr/>
            </a:lvl1pPr>
          </a:lstStyle>
          <a:p>
            <a:pPr>
              <a:defRPr/>
            </a:pPr>
            <a:fld id="{3B986FE1-F731-4F18-B471-06E6AF2D74FD}" type="slidenum">
              <a:rPr lang="en-US"/>
              <a:pPr>
                <a:defRPr/>
              </a:pPr>
              <a:t>‹#›</a:t>
            </a:fld>
            <a:endParaRPr lang="en-US"/>
          </a:p>
        </p:txBody>
      </p:sp>
      <p:sp>
        <p:nvSpPr>
          <p:cNvPr id="6" name="Rectangle 219"/>
          <p:cNvSpPr>
            <a:spLocks noGrp="1" noChangeArrowheads="1"/>
          </p:cNvSpPr>
          <p:nvPr>
            <p:ph type="dt" sz="half" idx="11"/>
          </p:nvPr>
        </p:nvSpPr>
        <p:spPr/>
        <p:txBody>
          <a:bodyPr/>
          <a:lstStyle>
            <a:lvl1pPr>
              <a:defRPr/>
            </a:lvl1pPr>
          </a:lstStyle>
          <a:p>
            <a:pPr>
              <a:defRPr/>
            </a:pPr>
            <a:endParaRPr lang="en-US"/>
          </a:p>
        </p:txBody>
      </p:sp>
      <p:sp>
        <p:nvSpPr>
          <p:cNvPr id="7" name="Rectangle 220"/>
          <p:cNvSpPr>
            <a:spLocks noGrp="1" noChangeArrowheads="1"/>
          </p:cNvSpPr>
          <p:nvPr>
            <p:ph type="ftr" sz="quarter" idx="12"/>
          </p:nvPr>
        </p:nvSpPr>
        <p:spPr/>
        <p:txBody>
          <a:bodyPr/>
          <a:lstStyle>
            <a:lvl1pPr>
              <a:defRPr/>
            </a:lvl1pPr>
          </a:lstStyle>
          <a:p>
            <a:pPr>
              <a:defRPr/>
            </a:pPr>
            <a:endParaRPr lang="en-US"/>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18"/>
          <p:cNvSpPr>
            <a:spLocks noGrp="1" noChangeArrowheads="1"/>
          </p:cNvSpPr>
          <p:nvPr>
            <p:ph type="sldNum" sz="quarter" idx="10"/>
          </p:nvPr>
        </p:nvSpPr>
        <p:spPr/>
        <p:txBody>
          <a:bodyPr/>
          <a:lstStyle>
            <a:lvl1pPr>
              <a:defRPr/>
            </a:lvl1pPr>
          </a:lstStyle>
          <a:p>
            <a:pPr>
              <a:defRPr/>
            </a:pPr>
            <a:fld id="{FF14B984-13B9-4F82-91C0-8757FAAC031F}" type="slidenum">
              <a:rPr lang="en-US"/>
              <a:pPr>
                <a:defRPr/>
              </a:pPr>
              <a:t>‹#›</a:t>
            </a:fld>
            <a:endParaRPr lang="en-US"/>
          </a:p>
        </p:txBody>
      </p:sp>
      <p:sp>
        <p:nvSpPr>
          <p:cNvPr id="5" name="Rectangle 219"/>
          <p:cNvSpPr>
            <a:spLocks noGrp="1" noChangeArrowheads="1"/>
          </p:cNvSpPr>
          <p:nvPr>
            <p:ph type="dt" sz="half" idx="11"/>
          </p:nvPr>
        </p:nvSpPr>
        <p:spPr/>
        <p:txBody>
          <a:bodyPr/>
          <a:lstStyle>
            <a:lvl1pPr>
              <a:defRPr/>
            </a:lvl1pPr>
          </a:lstStyle>
          <a:p>
            <a:pPr>
              <a:defRPr/>
            </a:pPr>
            <a:endParaRPr lang="en-US"/>
          </a:p>
        </p:txBody>
      </p:sp>
      <p:sp>
        <p:nvSpPr>
          <p:cNvPr id="6" name="Rectangle 220"/>
          <p:cNvSpPr>
            <a:spLocks noGrp="1" noChangeArrowheads="1"/>
          </p:cNvSpPr>
          <p:nvPr>
            <p:ph type="ftr" sz="quarter" idx="12"/>
          </p:nvPr>
        </p:nvSpPr>
        <p:spPr/>
        <p:txBody>
          <a:bodyPr/>
          <a:lstStyle>
            <a:lvl1pPr>
              <a:defRPr/>
            </a:lvl1pPr>
          </a:lstStyle>
          <a:p>
            <a:pPr>
              <a:defRPr/>
            </a:pPr>
            <a:endParaRPr lang="en-US"/>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18"/>
          <p:cNvSpPr>
            <a:spLocks noGrp="1" noChangeArrowheads="1"/>
          </p:cNvSpPr>
          <p:nvPr>
            <p:ph type="sldNum" sz="quarter" idx="10"/>
          </p:nvPr>
        </p:nvSpPr>
        <p:spPr/>
        <p:txBody>
          <a:bodyPr/>
          <a:lstStyle>
            <a:lvl1pPr>
              <a:defRPr/>
            </a:lvl1pPr>
          </a:lstStyle>
          <a:p>
            <a:pPr>
              <a:defRPr/>
            </a:pPr>
            <a:fld id="{8CE99978-3E77-45B1-969F-C968D315CED6}" type="slidenum">
              <a:rPr lang="en-US"/>
              <a:pPr>
                <a:defRPr/>
              </a:pPr>
              <a:t>‹#›</a:t>
            </a:fld>
            <a:endParaRPr lang="en-US"/>
          </a:p>
        </p:txBody>
      </p:sp>
      <p:sp>
        <p:nvSpPr>
          <p:cNvPr id="5" name="Rectangle 219"/>
          <p:cNvSpPr>
            <a:spLocks noGrp="1" noChangeArrowheads="1"/>
          </p:cNvSpPr>
          <p:nvPr>
            <p:ph type="dt" sz="half" idx="11"/>
          </p:nvPr>
        </p:nvSpPr>
        <p:spPr/>
        <p:txBody>
          <a:bodyPr/>
          <a:lstStyle>
            <a:lvl1pPr>
              <a:defRPr/>
            </a:lvl1pPr>
          </a:lstStyle>
          <a:p>
            <a:pPr>
              <a:defRPr/>
            </a:pPr>
            <a:endParaRPr lang="en-US"/>
          </a:p>
        </p:txBody>
      </p:sp>
      <p:sp>
        <p:nvSpPr>
          <p:cNvPr id="6" name="Rectangle 220"/>
          <p:cNvSpPr>
            <a:spLocks noGrp="1" noChangeArrowheads="1"/>
          </p:cNvSpPr>
          <p:nvPr>
            <p:ph type="ftr" sz="quarter" idx="12"/>
          </p:nvPr>
        </p:nvSpPr>
        <p:spPr/>
        <p:txBody>
          <a:bodyPr/>
          <a:lstStyle>
            <a:lvl1pPr>
              <a:defRPr/>
            </a:lvl1pPr>
          </a:lstStyle>
          <a:p>
            <a:pPr>
              <a:defRPr/>
            </a:pPr>
            <a:endParaRPr lang="en-US"/>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8"/>
          <p:cNvSpPr>
            <a:spLocks noGrp="1" noChangeArrowheads="1"/>
          </p:cNvSpPr>
          <p:nvPr>
            <p:ph type="sldNum" sz="quarter" idx="10"/>
          </p:nvPr>
        </p:nvSpPr>
        <p:spPr/>
        <p:txBody>
          <a:bodyPr/>
          <a:lstStyle>
            <a:lvl1pPr>
              <a:defRPr/>
            </a:lvl1pPr>
          </a:lstStyle>
          <a:p>
            <a:pPr>
              <a:defRPr/>
            </a:pPr>
            <a:fld id="{EC38308E-9E51-466C-A9EA-AB2D50A9FAC5}" type="slidenum">
              <a:rPr lang="en-US"/>
              <a:pPr>
                <a:defRPr/>
              </a:pPr>
              <a:t>‹#›</a:t>
            </a:fld>
            <a:endParaRPr lang="en-US"/>
          </a:p>
        </p:txBody>
      </p:sp>
      <p:sp>
        <p:nvSpPr>
          <p:cNvPr id="6" name="Rectangle 219"/>
          <p:cNvSpPr>
            <a:spLocks noGrp="1" noChangeArrowheads="1"/>
          </p:cNvSpPr>
          <p:nvPr>
            <p:ph type="dt" sz="half" idx="11"/>
          </p:nvPr>
        </p:nvSpPr>
        <p:spPr/>
        <p:txBody>
          <a:bodyPr/>
          <a:lstStyle>
            <a:lvl1pPr>
              <a:defRPr/>
            </a:lvl1pPr>
          </a:lstStyle>
          <a:p>
            <a:pPr>
              <a:defRPr/>
            </a:pPr>
            <a:endParaRPr lang="en-US"/>
          </a:p>
        </p:txBody>
      </p:sp>
      <p:sp>
        <p:nvSpPr>
          <p:cNvPr id="7" name="Rectangle 220"/>
          <p:cNvSpPr>
            <a:spLocks noGrp="1" noChangeArrowheads="1"/>
          </p:cNvSpPr>
          <p:nvPr>
            <p:ph type="ftr" sz="quarter" idx="12"/>
          </p:nvPr>
        </p:nvSpPr>
        <p:spPr/>
        <p:txBody>
          <a:bodyPr/>
          <a:lstStyle>
            <a:lvl1pPr>
              <a:defRPr/>
            </a:lvl1pPr>
          </a:lstStyle>
          <a:p>
            <a:pPr>
              <a:defRPr/>
            </a:pPr>
            <a:endParaRPr lang="en-US"/>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18"/>
          <p:cNvSpPr>
            <a:spLocks noGrp="1" noChangeArrowheads="1"/>
          </p:cNvSpPr>
          <p:nvPr>
            <p:ph type="sldNum" sz="quarter" idx="10"/>
          </p:nvPr>
        </p:nvSpPr>
        <p:spPr/>
        <p:txBody>
          <a:bodyPr/>
          <a:lstStyle>
            <a:lvl1pPr>
              <a:defRPr/>
            </a:lvl1pPr>
          </a:lstStyle>
          <a:p>
            <a:pPr>
              <a:defRPr/>
            </a:pPr>
            <a:fld id="{F2A15A4B-8A5C-4179-9857-93D9E1EE3166}" type="slidenum">
              <a:rPr lang="en-US"/>
              <a:pPr>
                <a:defRPr/>
              </a:pPr>
              <a:t>‹#›</a:t>
            </a:fld>
            <a:endParaRPr lang="en-US"/>
          </a:p>
        </p:txBody>
      </p:sp>
      <p:sp>
        <p:nvSpPr>
          <p:cNvPr id="8" name="Rectangle 219"/>
          <p:cNvSpPr>
            <a:spLocks noGrp="1" noChangeArrowheads="1"/>
          </p:cNvSpPr>
          <p:nvPr>
            <p:ph type="dt" sz="half" idx="11"/>
          </p:nvPr>
        </p:nvSpPr>
        <p:spPr/>
        <p:txBody>
          <a:bodyPr/>
          <a:lstStyle>
            <a:lvl1pPr>
              <a:defRPr/>
            </a:lvl1pPr>
          </a:lstStyle>
          <a:p>
            <a:pPr>
              <a:defRPr/>
            </a:pPr>
            <a:endParaRPr lang="en-US"/>
          </a:p>
        </p:txBody>
      </p:sp>
      <p:sp>
        <p:nvSpPr>
          <p:cNvPr id="9" name="Rectangle 220"/>
          <p:cNvSpPr>
            <a:spLocks noGrp="1" noChangeArrowheads="1"/>
          </p:cNvSpPr>
          <p:nvPr>
            <p:ph type="ftr" sz="quarter" idx="12"/>
          </p:nvPr>
        </p:nvSpPr>
        <p:spPr/>
        <p:txBody>
          <a:bodyPr/>
          <a:lstStyle>
            <a:lvl1pPr>
              <a:defRPr/>
            </a:lvl1pPr>
          </a:lstStyle>
          <a:p>
            <a:pPr>
              <a:defRPr/>
            </a:pPr>
            <a:endParaRPr lang="en-US"/>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18"/>
          <p:cNvSpPr>
            <a:spLocks noGrp="1" noChangeArrowheads="1"/>
          </p:cNvSpPr>
          <p:nvPr>
            <p:ph type="sldNum" sz="quarter" idx="10"/>
          </p:nvPr>
        </p:nvSpPr>
        <p:spPr/>
        <p:txBody>
          <a:bodyPr/>
          <a:lstStyle>
            <a:lvl1pPr>
              <a:defRPr/>
            </a:lvl1pPr>
          </a:lstStyle>
          <a:p>
            <a:pPr>
              <a:defRPr/>
            </a:pPr>
            <a:fld id="{8F1CAAD7-0B00-4868-AB13-38B75E25E7EA}" type="slidenum">
              <a:rPr lang="en-US"/>
              <a:pPr>
                <a:defRPr/>
              </a:pPr>
              <a:t>‹#›</a:t>
            </a:fld>
            <a:endParaRPr lang="en-US"/>
          </a:p>
        </p:txBody>
      </p:sp>
      <p:sp>
        <p:nvSpPr>
          <p:cNvPr id="4" name="Rectangle 219"/>
          <p:cNvSpPr>
            <a:spLocks noGrp="1" noChangeArrowheads="1"/>
          </p:cNvSpPr>
          <p:nvPr>
            <p:ph type="dt" sz="half" idx="11"/>
          </p:nvPr>
        </p:nvSpPr>
        <p:spPr/>
        <p:txBody>
          <a:bodyPr/>
          <a:lstStyle>
            <a:lvl1pPr>
              <a:defRPr/>
            </a:lvl1pPr>
          </a:lstStyle>
          <a:p>
            <a:pPr>
              <a:defRPr/>
            </a:pPr>
            <a:endParaRPr lang="en-US"/>
          </a:p>
        </p:txBody>
      </p:sp>
      <p:sp>
        <p:nvSpPr>
          <p:cNvPr id="5" name="Rectangle 220"/>
          <p:cNvSpPr>
            <a:spLocks noGrp="1" noChangeArrowheads="1"/>
          </p:cNvSpPr>
          <p:nvPr>
            <p:ph type="ftr" sz="quarter" idx="12"/>
          </p:nvPr>
        </p:nvSpPr>
        <p:spPr/>
        <p:txBody>
          <a:bodyPr/>
          <a:lstStyle>
            <a:lvl1pPr>
              <a:defRPr/>
            </a:lvl1pPr>
          </a:lstStyle>
          <a:p>
            <a:pPr>
              <a:defRPr/>
            </a:pPr>
            <a:endParaRPr lang="en-US"/>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218"/>
          <p:cNvSpPr>
            <a:spLocks noGrp="1" noChangeArrowheads="1"/>
          </p:cNvSpPr>
          <p:nvPr>
            <p:ph type="sldNum" sz="quarter" idx="10"/>
          </p:nvPr>
        </p:nvSpPr>
        <p:spPr/>
        <p:txBody>
          <a:bodyPr/>
          <a:lstStyle>
            <a:lvl1pPr>
              <a:defRPr/>
            </a:lvl1pPr>
          </a:lstStyle>
          <a:p>
            <a:pPr>
              <a:defRPr/>
            </a:pPr>
            <a:fld id="{75E375F6-4374-4401-8D3F-75A01951462F}" type="slidenum">
              <a:rPr lang="en-US"/>
              <a:pPr>
                <a:defRPr/>
              </a:pPr>
              <a:t>‹#›</a:t>
            </a:fld>
            <a:endParaRPr lang="en-US"/>
          </a:p>
        </p:txBody>
      </p:sp>
      <p:sp>
        <p:nvSpPr>
          <p:cNvPr id="3" name="Rectangle 219"/>
          <p:cNvSpPr>
            <a:spLocks noGrp="1" noChangeArrowheads="1"/>
          </p:cNvSpPr>
          <p:nvPr>
            <p:ph type="dt" sz="half" idx="11"/>
          </p:nvPr>
        </p:nvSpPr>
        <p:spPr/>
        <p:txBody>
          <a:bodyPr/>
          <a:lstStyle>
            <a:lvl1pPr>
              <a:defRPr/>
            </a:lvl1pPr>
          </a:lstStyle>
          <a:p>
            <a:pPr>
              <a:defRPr/>
            </a:pPr>
            <a:endParaRPr lang="en-US"/>
          </a:p>
        </p:txBody>
      </p:sp>
      <p:sp>
        <p:nvSpPr>
          <p:cNvPr id="4" name="Rectangle 220"/>
          <p:cNvSpPr>
            <a:spLocks noGrp="1" noChangeArrowheads="1"/>
          </p:cNvSpPr>
          <p:nvPr>
            <p:ph type="ftr" sz="quarter" idx="12"/>
          </p:nvPr>
        </p:nvSpPr>
        <p:spPr/>
        <p:txBody>
          <a:bodyPr/>
          <a:lstStyle>
            <a:lvl1pPr>
              <a:defRPr/>
            </a:lvl1pPr>
          </a:lstStyle>
          <a:p>
            <a:pPr>
              <a:defRPr/>
            </a:pPr>
            <a:endParaRPr lang="en-US"/>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18"/>
          <p:cNvSpPr>
            <a:spLocks noGrp="1" noChangeArrowheads="1"/>
          </p:cNvSpPr>
          <p:nvPr>
            <p:ph type="sldNum" sz="quarter" idx="10"/>
          </p:nvPr>
        </p:nvSpPr>
        <p:spPr/>
        <p:txBody>
          <a:bodyPr/>
          <a:lstStyle>
            <a:lvl1pPr>
              <a:defRPr/>
            </a:lvl1pPr>
          </a:lstStyle>
          <a:p>
            <a:pPr>
              <a:defRPr/>
            </a:pPr>
            <a:fld id="{B987E131-61C4-4BF9-98CA-CEB13A0FFB99}" type="slidenum">
              <a:rPr lang="en-US"/>
              <a:pPr>
                <a:defRPr/>
              </a:pPr>
              <a:t>‹#›</a:t>
            </a:fld>
            <a:endParaRPr lang="en-US"/>
          </a:p>
        </p:txBody>
      </p:sp>
      <p:sp>
        <p:nvSpPr>
          <p:cNvPr id="6" name="Rectangle 219"/>
          <p:cNvSpPr>
            <a:spLocks noGrp="1" noChangeArrowheads="1"/>
          </p:cNvSpPr>
          <p:nvPr>
            <p:ph type="dt" sz="half" idx="11"/>
          </p:nvPr>
        </p:nvSpPr>
        <p:spPr/>
        <p:txBody>
          <a:bodyPr/>
          <a:lstStyle>
            <a:lvl1pPr>
              <a:defRPr/>
            </a:lvl1pPr>
          </a:lstStyle>
          <a:p>
            <a:pPr>
              <a:defRPr/>
            </a:pPr>
            <a:endParaRPr lang="en-US"/>
          </a:p>
        </p:txBody>
      </p:sp>
      <p:sp>
        <p:nvSpPr>
          <p:cNvPr id="7" name="Rectangle 220"/>
          <p:cNvSpPr>
            <a:spLocks noGrp="1" noChangeArrowheads="1"/>
          </p:cNvSpPr>
          <p:nvPr>
            <p:ph type="ftr" sz="quarter" idx="12"/>
          </p:nvPr>
        </p:nvSpPr>
        <p:spPr/>
        <p:txBody>
          <a:bodyPr/>
          <a:lstStyle>
            <a:lvl1pPr>
              <a:defRPr/>
            </a:lvl1pPr>
          </a:lstStyle>
          <a:p>
            <a:pPr>
              <a:defRPr/>
            </a:pPr>
            <a:endParaRPr lang="en-US"/>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18"/>
          <p:cNvSpPr>
            <a:spLocks noGrp="1" noChangeArrowheads="1"/>
          </p:cNvSpPr>
          <p:nvPr>
            <p:ph type="sldNum" sz="quarter" idx="10"/>
          </p:nvPr>
        </p:nvSpPr>
        <p:spPr/>
        <p:txBody>
          <a:bodyPr/>
          <a:lstStyle>
            <a:lvl1pPr>
              <a:defRPr/>
            </a:lvl1pPr>
          </a:lstStyle>
          <a:p>
            <a:pPr>
              <a:defRPr/>
            </a:pPr>
            <a:fld id="{6B9C9B51-A977-48D9-9983-B651549F1140}" type="slidenum">
              <a:rPr lang="en-US"/>
              <a:pPr>
                <a:defRPr/>
              </a:pPr>
              <a:t>‹#›</a:t>
            </a:fld>
            <a:endParaRPr lang="en-US"/>
          </a:p>
        </p:txBody>
      </p:sp>
      <p:sp>
        <p:nvSpPr>
          <p:cNvPr id="6" name="Rectangle 219"/>
          <p:cNvSpPr>
            <a:spLocks noGrp="1" noChangeArrowheads="1"/>
          </p:cNvSpPr>
          <p:nvPr>
            <p:ph type="dt" sz="half" idx="11"/>
          </p:nvPr>
        </p:nvSpPr>
        <p:spPr/>
        <p:txBody>
          <a:bodyPr/>
          <a:lstStyle>
            <a:lvl1pPr>
              <a:defRPr/>
            </a:lvl1pPr>
          </a:lstStyle>
          <a:p>
            <a:pPr>
              <a:defRPr/>
            </a:pPr>
            <a:endParaRPr lang="en-US"/>
          </a:p>
        </p:txBody>
      </p:sp>
      <p:sp>
        <p:nvSpPr>
          <p:cNvPr id="7" name="Rectangle 220"/>
          <p:cNvSpPr>
            <a:spLocks noGrp="1" noChangeArrowheads="1"/>
          </p:cNvSpPr>
          <p:nvPr>
            <p:ph type="ftr" sz="quarter" idx="12"/>
          </p:nvPr>
        </p:nvSpPr>
        <p:spPr/>
        <p:txBody>
          <a:bodyPr/>
          <a:lstStyle>
            <a:lvl1pPr>
              <a:defRPr/>
            </a:lvl1pPr>
          </a:lstStyle>
          <a:p>
            <a:pPr>
              <a:defRPr/>
            </a:pPr>
            <a:endParaRPr lang="en-US"/>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9" cstate="screen"/>
          <a:srcRect/>
          <a:stretch>
            <a:fillRect/>
          </a:stretch>
        </a:blipFill>
        <a:effectLst/>
      </p:bgPr>
    </p:bg>
    <p:spTree>
      <p:nvGrpSpPr>
        <p:cNvPr id="1" name=""/>
        <p:cNvGrpSpPr/>
        <p:nvPr/>
      </p:nvGrpSpPr>
      <p:grpSpPr>
        <a:xfrm>
          <a:off x="0" y="0"/>
          <a:ext cx="0" cy="0"/>
          <a:chOff x="0" y="0"/>
          <a:chExt cx="0" cy="0"/>
        </a:xfrm>
      </p:grpSpPr>
      <p:grpSp>
        <p:nvGrpSpPr>
          <p:cNvPr id="6146" name="Group 2"/>
          <p:cNvGrpSpPr>
            <a:grpSpLocks/>
          </p:cNvGrpSpPr>
          <p:nvPr/>
        </p:nvGrpSpPr>
        <p:grpSpPr bwMode="auto">
          <a:xfrm>
            <a:off x="-496888" y="1308100"/>
            <a:ext cx="10429876" cy="5908675"/>
            <a:chOff x="-313" y="824"/>
            <a:chExt cx="6570" cy="3722"/>
          </a:xfrm>
        </p:grpSpPr>
        <p:sp>
          <p:nvSpPr>
            <p:cNvPr id="253955"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eaLnBrk="1" hangingPunct="1">
                <a:defRPr/>
              </a:pPr>
              <a:endParaRPr lang="en-US">
                <a:effectLst>
                  <a:outerShdw blurRad="38100" dist="38100" dir="2700000" algn="tl">
                    <a:srgbClr val="FFFFFF"/>
                  </a:outerShdw>
                </a:effectLst>
              </a:endParaRPr>
            </a:p>
          </p:txBody>
        </p:sp>
        <p:sp>
          <p:nvSpPr>
            <p:cNvPr id="253956"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eaLnBrk="1" hangingPunct="1">
                <a:defRPr/>
              </a:pPr>
              <a:endParaRPr lang="en-US">
                <a:effectLst>
                  <a:outerShdw blurRad="38100" dist="38100" dir="2700000" algn="tl">
                    <a:srgbClr val="FFFFFF"/>
                  </a:outerShdw>
                </a:effectLst>
              </a:endParaRPr>
            </a:p>
          </p:txBody>
        </p:sp>
        <p:sp>
          <p:nvSpPr>
            <p:cNvPr id="253957"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eaLnBrk="1" hangingPunct="1">
                <a:defRPr/>
              </a:pPr>
              <a:endParaRPr lang="en-US">
                <a:effectLst>
                  <a:outerShdw blurRad="38100" dist="38100" dir="2700000" algn="tl">
                    <a:srgbClr val="FFFFFF"/>
                  </a:outerShdw>
                </a:effectLst>
              </a:endParaRPr>
            </a:p>
          </p:txBody>
        </p:sp>
        <p:sp>
          <p:nvSpPr>
            <p:cNvPr id="253958"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eaLnBrk="1" hangingPunct="1">
                <a:defRPr/>
              </a:pPr>
              <a:endParaRPr lang="en-US">
                <a:effectLst>
                  <a:outerShdw blurRad="38100" dist="38100" dir="2700000" algn="tl">
                    <a:srgbClr val="FFFFFF"/>
                  </a:outerShdw>
                </a:effectLst>
              </a:endParaRPr>
            </a:p>
          </p:txBody>
        </p:sp>
        <p:sp>
          <p:nvSpPr>
            <p:cNvPr id="253959"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eaLnBrk="1" hangingPunct="1">
                <a:defRPr/>
              </a:pPr>
              <a:endParaRPr lang="en-US">
                <a:effectLst>
                  <a:outerShdw blurRad="38100" dist="38100" dir="2700000" algn="tl">
                    <a:srgbClr val="FFFFFF"/>
                  </a:outerShdw>
                </a:effectLst>
              </a:endParaRPr>
            </a:p>
          </p:txBody>
        </p:sp>
        <p:sp>
          <p:nvSpPr>
            <p:cNvPr id="253960"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eaLnBrk="1" hangingPunct="1">
                <a:defRPr/>
              </a:pPr>
              <a:endParaRPr lang="en-US">
                <a:effectLst>
                  <a:outerShdw blurRad="38100" dist="38100" dir="2700000" algn="tl">
                    <a:srgbClr val="FFFFFF"/>
                  </a:outerShdw>
                </a:effectLst>
              </a:endParaRPr>
            </a:p>
          </p:txBody>
        </p:sp>
        <p:sp>
          <p:nvSpPr>
            <p:cNvPr id="253961"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eaLnBrk="1" hangingPunct="1">
                <a:defRPr/>
              </a:pPr>
              <a:endParaRPr lang="en-US">
                <a:effectLst>
                  <a:outerShdw blurRad="38100" dist="38100" dir="2700000" algn="tl">
                    <a:srgbClr val="FFFFFF"/>
                  </a:outerShdw>
                </a:effectLst>
              </a:endParaRPr>
            </a:p>
          </p:txBody>
        </p:sp>
        <p:sp>
          <p:nvSpPr>
            <p:cNvPr id="253962"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p>
              <a:pPr algn="ctr" eaLnBrk="1" hangingPunct="1">
                <a:defRPr/>
              </a:pPr>
              <a:endParaRPr lang="en-US">
                <a:effectLst>
                  <a:outerShdw blurRad="38100" dist="38100" dir="2700000" algn="tl">
                    <a:srgbClr val="FFFFFF"/>
                  </a:outerShdw>
                </a:effectLst>
              </a:endParaRPr>
            </a:p>
          </p:txBody>
        </p:sp>
        <p:sp>
          <p:nvSpPr>
            <p:cNvPr id="253963"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p>
              <a:pPr algn="ctr" eaLnBrk="1" hangingPunct="1">
                <a:defRPr/>
              </a:pPr>
              <a:endParaRPr lang="en-US">
                <a:effectLst>
                  <a:outerShdw blurRad="38100" dist="38100" dir="2700000" algn="tl">
                    <a:srgbClr val="FFFFFF"/>
                  </a:outerShdw>
                </a:effectLst>
              </a:endParaRPr>
            </a:p>
          </p:txBody>
        </p:sp>
        <p:sp>
          <p:nvSpPr>
            <p:cNvPr id="253964"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p>
              <a:pPr algn="ctr" eaLnBrk="1" hangingPunct="1">
                <a:defRPr/>
              </a:pPr>
              <a:endParaRPr lang="en-US">
                <a:effectLst>
                  <a:outerShdw blurRad="38100" dist="38100" dir="2700000" algn="tl">
                    <a:srgbClr val="FFFFFF"/>
                  </a:outerShdw>
                </a:effectLst>
              </a:endParaRPr>
            </a:p>
          </p:txBody>
        </p:sp>
        <p:sp>
          <p:nvSpPr>
            <p:cNvPr id="253965"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eaLnBrk="1" hangingPunct="1">
                <a:defRPr/>
              </a:pPr>
              <a:endParaRPr lang="en-US">
                <a:effectLst>
                  <a:outerShdw blurRad="38100" dist="38100" dir="2700000" algn="tl">
                    <a:srgbClr val="FFFFFF"/>
                  </a:outerShdw>
                </a:effectLst>
              </a:endParaRPr>
            </a:p>
          </p:txBody>
        </p:sp>
        <p:sp>
          <p:nvSpPr>
            <p:cNvPr id="253966"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p>
              <a:pPr algn="ctr" eaLnBrk="1" hangingPunct="1">
                <a:defRPr/>
              </a:pPr>
              <a:endParaRPr lang="en-US">
                <a:effectLst>
                  <a:outerShdw blurRad="38100" dist="38100" dir="2700000" algn="tl">
                    <a:srgbClr val="FFFFFF"/>
                  </a:outerShdw>
                </a:effectLst>
              </a:endParaRPr>
            </a:p>
          </p:txBody>
        </p:sp>
        <p:sp>
          <p:nvSpPr>
            <p:cNvPr id="253967"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p>
              <a:pPr algn="ctr" eaLnBrk="1" hangingPunct="1">
                <a:defRPr/>
              </a:pPr>
              <a:endParaRPr lang="en-US">
                <a:effectLst>
                  <a:outerShdw blurRad="38100" dist="38100" dir="2700000" algn="tl">
                    <a:srgbClr val="FFFFFF"/>
                  </a:outerShdw>
                </a:effectLst>
              </a:endParaRPr>
            </a:p>
          </p:txBody>
        </p:sp>
        <p:sp>
          <p:nvSpPr>
            <p:cNvPr id="253968"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p>
              <a:pPr algn="ctr" eaLnBrk="1" hangingPunct="1">
                <a:defRPr/>
              </a:pPr>
              <a:endParaRPr lang="en-US">
                <a:effectLst>
                  <a:outerShdw blurRad="38100" dist="38100" dir="2700000" algn="tl">
                    <a:srgbClr val="FFFFFF"/>
                  </a:outerShdw>
                </a:effectLst>
              </a:endParaRPr>
            </a:p>
          </p:txBody>
        </p:sp>
        <p:sp>
          <p:nvSpPr>
            <p:cNvPr id="253969" name="Rectangle 17"/>
            <p:cNvSpPr>
              <a:spLocks noChangeArrowheads="1"/>
            </p:cNvSpPr>
            <p:nvPr userDrawn="1"/>
          </p:nvSpPr>
          <p:spPr bwMode="hidden">
            <a:xfrm rot="18603245" flipV="1">
              <a:off x="4053"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eaLnBrk="1" hangingPunct="1">
                <a:defRPr/>
              </a:pPr>
              <a:endParaRPr lang="en-US">
                <a:effectLst>
                  <a:outerShdw blurRad="38100" dist="38100" dir="2700000" algn="tl">
                    <a:srgbClr val="FFFFFF"/>
                  </a:outerShdw>
                </a:effectLst>
              </a:endParaRPr>
            </a:p>
          </p:txBody>
        </p:sp>
        <p:sp>
          <p:nvSpPr>
            <p:cNvPr id="253970" name="Rectangle 18"/>
            <p:cNvSpPr>
              <a:spLocks noChangeArrowheads="1"/>
            </p:cNvSpPr>
            <p:nvPr userDrawn="1"/>
          </p:nvSpPr>
          <p:spPr bwMode="hidden">
            <a:xfrm rot="39991575" flipH="1" flipV="1">
              <a:off x="5368"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eaLnBrk="1" hangingPunct="1">
                <a:defRPr/>
              </a:pPr>
              <a:endParaRPr lang="en-US">
                <a:effectLst>
                  <a:outerShdw blurRad="38100" dist="38100" dir="2700000" algn="tl">
                    <a:srgbClr val="FFFFFF"/>
                  </a:outerShdw>
                </a:effectLst>
              </a:endParaRPr>
            </a:p>
          </p:txBody>
        </p:sp>
        <p:sp>
          <p:nvSpPr>
            <p:cNvPr id="253971"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p>
              <a:pPr algn="ctr" eaLnBrk="1" hangingPunct="1">
                <a:defRPr/>
              </a:pPr>
              <a:endParaRPr lang="en-US">
                <a:effectLst>
                  <a:outerShdw blurRad="38100" dist="38100" dir="2700000" algn="tl">
                    <a:srgbClr val="FFFFFF"/>
                  </a:outerShdw>
                </a:effectLst>
              </a:endParaRPr>
            </a:p>
          </p:txBody>
        </p:sp>
        <p:sp>
          <p:nvSpPr>
            <p:cNvPr id="253972"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eaLnBrk="1" hangingPunct="1">
                <a:defRPr/>
              </a:pPr>
              <a:endParaRPr lang="en-US">
                <a:effectLst>
                  <a:outerShdw blurRad="38100" dist="38100" dir="2700000" algn="tl">
                    <a:srgbClr val="FFFFFF"/>
                  </a:outerShdw>
                </a:effectLst>
              </a:endParaRPr>
            </a:p>
          </p:txBody>
        </p:sp>
        <p:sp>
          <p:nvSpPr>
            <p:cNvPr id="253973"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eaLnBrk="1" hangingPunct="1">
                <a:defRPr/>
              </a:pPr>
              <a:endParaRPr lang="en-US">
                <a:effectLst>
                  <a:outerShdw blurRad="38100" dist="38100" dir="2700000" algn="tl">
                    <a:srgbClr val="FFFFFF"/>
                  </a:outerShdw>
                </a:effectLst>
              </a:endParaRPr>
            </a:p>
          </p:txBody>
        </p:sp>
        <p:sp>
          <p:nvSpPr>
            <p:cNvPr id="253974"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p>
              <a:pPr algn="ctr" eaLnBrk="1" hangingPunct="1">
                <a:defRPr/>
              </a:pPr>
              <a:endParaRPr lang="en-US">
                <a:effectLst>
                  <a:outerShdw blurRad="38100" dist="38100" dir="2700000" algn="tl">
                    <a:srgbClr val="FFFFFF"/>
                  </a:outerShdw>
                </a:effectLst>
              </a:endParaRPr>
            </a:p>
          </p:txBody>
        </p:sp>
        <p:sp>
          <p:nvSpPr>
            <p:cNvPr id="253975"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p>
              <a:pPr algn="ctr" eaLnBrk="1" hangingPunct="1">
                <a:defRPr/>
              </a:pPr>
              <a:endParaRPr lang="en-US">
                <a:effectLst>
                  <a:outerShdw blurRad="38100" dist="38100" dir="2700000" algn="tl">
                    <a:srgbClr val="FFFFFF"/>
                  </a:outerShdw>
                </a:effectLst>
              </a:endParaRPr>
            </a:p>
          </p:txBody>
        </p:sp>
        <p:sp>
          <p:nvSpPr>
            <p:cNvPr id="253976"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p>
              <a:pPr algn="ctr" eaLnBrk="1" hangingPunct="1">
                <a:defRPr/>
              </a:pPr>
              <a:endParaRPr lang="en-US">
                <a:effectLst>
                  <a:outerShdw blurRad="38100" dist="38100" dir="2700000" algn="tl">
                    <a:srgbClr val="FFFFFF"/>
                  </a:outerShdw>
                </a:effectLst>
              </a:endParaRPr>
            </a:p>
          </p:txBody>
        </p:sp>
        <p:sp>
          <p:nvSpPr>
            <p:cNvPr id="253977"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eaLnBrk="1" hangingPunct="1">
                <a:defRPr/>
              </a:pPr>
              <a:endParaRPr lang="en-US">
                <a:effectLst>
                  <a:outerShdw blurRad="38100" dist="38100" dir="2700000" algn="tl">
                    <a:srgbClr val="FFFFFF"/>
                  </a:outerShdw>
                </a:effectLst>
              </a:endParaRPr>
            </a:p>
          </p:txBody>
        </p:sp>
        <p:sp>
          <p:nvSpPr>
            <p:cNvPr id="253978"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eaLnBrk="1" hangingPunct="1">
                <a:defRPr/>
              </a:pPr>
              <a:endParaRPr lang="en-US">
                <a:effectLst>
                  <a:outerShdw blurRad="38100" dist="38100" dir="2700000" algn="tl">
                    <a:srgbClr val="FFFFFF"/>
                  </a:outerShdw>
                </a:effectLst>
              </a:endParaRPr>
            </a:p>
          </p:txBody>
        </p:sp>
        <p:sp>
          <p:nvSpPr>
            <p:cNvPr id="253979"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eaLnBrk="1" hangingPunct="1">
                <a:defRPr/>
              </a:pPr>
              <a:endParaRPr lang="en-US">
                <a:effectLst>
                  <a:outerShdw blurRad="38100" dist="38100" dir="2700000" algn="tl">
                    <a:srgbClr val="FFFFFF"/>
                  </a:outerShdw>
                </a:effectLst>
              </a:endParaRPr>
            </a:p>
          </p:txBody>
        </p:sp>
        <p:sp>
          <p:nvSpPr>
            <p:cNvPr id="253980"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eaLnBrk="1" hangingPunct="1">
                <a:defRPr/>
              </a:pPr>
              <a:endParaRPr lang="en-US">
                <a:effectLst>
                  <a:outerShdw blurRad="38100" dist="38100" dir="2700000" algn="tl">
                    <a:srgbClr val="FFFFFF"/>
                  </a:outerShdw>
                </a:effectLst>
              </a:endParaRPr>
            </a:p>
          </p:txBody>
        </p:sp>
        <p:sp>
          <p:nvSpPr>
            <p:cNvPr id="253981"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p>
              <a:pPr algn="ctr" eaLnBrk="1" hangingPunct="1">
                <a:defRPr/>
              </a:pPr>
              <a:endParaRPr lang="en-US">
                <a:effectLst>
                  <a:outerShdw blurRad="38100" dist="38100" dir="2700000" algn="tl">
                    <a:srgbClr val="FFFFFF"/>
                  </a:outerShdw>
                </a:effectLst>
              </a:endParaRPr>
            </a:p>
          </p:txBody>
        </p:sp>
        <p:sp>
          <p:nvSpPr>
            <p:cNvPr id="253982"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eaLnBrk="1" hangingPunct="1">
                <a:defRPr/>
              </a:pPr>
              <a:endParaRPr lang="en-US">
                <a:effectLst>
                  <a:outerShdw blurRad="38100" dist="38100" dir="2700000" algn="tl">
                    <a:srgbClr val="FFFFFF"/>
                  </a:outerShdw>
                </a:effectLst>
              </a:endParaRPr>
            </a:p>
          </p:txBody>
        </p:sp>
        <p:sp>
          <p:nvSpPr>
            <p:cNvPr id="253983"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eaLnBrk="1" hangingPunct="1">
                <a:defRPr/>
              </a:pPr>
              <a:endParaRPr lang="en-US">
                <a:effectLst>
                  <a:outerShdw blurRad="38100" dist="38100" dir="2700000" algn="tl">
                    <a:srgbClr val="FFFFFF"/>
                  </a:outerShdw>
                </a:effectLst>
              </a:endParaRPr>
            </a:p>
          </p:txBody>
        </p:sp>
        <p:sp>
          <p:nvSpPr>
            <p:cNvPr id="253984"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eaLnBrk="1" hangingPunct="1">
                <a:defRPr/>
              </a:pPr>
              <a:endParaRPr lang="en-US">
                <a:effectLst>
                  <a:outerShdw blurRad="38100" dist="38100" dir="2700000" algn="tl">
                    <a:srgbClr val="FFFFFF"/>
                  </a:outerShdw>
                </a:effectLst>
              </a:endParaRPr>
            </a:p>
          </p:txBody>
        </p:sp>
        <p:sp>
          <p:nvSpPr>
            <p:cNvPr id="253985"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p>
              <a:pPr algn="ctr" eaLnBrk="1" hangingPunct="1">
                <a:defRPr/>
              </a:pPr>
              <a:endParaRPr lang="en-US">
                <a:effectLst>
                  <a:outerShdw blurRad="38100" dist="38100" dir="2700000" algn="tl">
                    <a:srgbClr val="FFFFFF"/>
                  </a:outerShdw>
                </a:effectLst>
              </a:endParaRPr>
            </a:p>
          </p:txBody>
        </p:sp>
        <p:sp>
          <p:nvSpPr>
            <p:cNvPr id="253986"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p>
              <a:pPr algn="ctr" eaLnBrk="1" hangingPunct="1">
                <a:defRPr/>
              </a:pPr>
              <a:endParaRPr lang="en-US">
                <a:effectLst>
                  <a:outerShdw blurRad="38100" dist="38100" dir="2700000" algn="tl">
                    <a:srgbClr val="FFFFFF"/>
                  </a:outerShdw>
                </a:effectLst>
              </a:endParaRPr>
            </a:p>
          </p:txBody>
        </p:sp>
        <p:sp>
          <p:nvSpPr>
            <p:cNvPr id="253987"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p>
          </p:txBody>
        </p:sp>
        <p:sp>
          <p:nvSpPr>
            <p:cNvPr id="253988"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p>
          </p:txBody>
        </p:sp>
        <p:sp>
          <p:nvSpPr>
            <p:cNvPr id="253989"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p>
          </p:txBody>
        </p:sp>
        <p:sp>
          <p:nvSpPr>
            <p:cNvPr id="253990"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p>
          </p:txBody>
        </p:sp>
        <p:sp>
          <p:nvSpPr>
            <p:cNvPr id="253991"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p>
          </p:txBody>
        </p:sp>
        <p:sp>
          <p:nvSpPr>
            <p:cNvPr id="253992"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p>
          </p:txBody>
        </p:sp>
        <p:sp>
          <p:nvSpPr>
            <p:cNvPr id="253993"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p>
          </p:txBody>
        </p:sp>
        <p:sp>
          <p:nvSpPr>
            <p:cNvPr id="253994"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p>
          </p:txBody>
        </p:sp>
        <p:sp>
          <p:nvSpPr>
            <p:cNvPr id="253995"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p>
          </p:txBody>
        </p:sp>
        <p:sp>
          <p:nvSpPr>
            <p:cNvPr id="253996"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p>
          </p:txBody>
        </p:sp>
        <p:sp>
          <p:nvSpPr>
            <p:cNvPr id="253997"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p>
          </p:txBody>
        </p:sp>
        <p:sp>
          <p:nvSpPr>
            <p:cNvPr id="253998"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p>
          </p:txBody>
        </p:sp>
        <p:sp>
          <p:nvSpPr>
            <p:cNvPr id="253999"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p>
          </p:txBody>
        </p:sp>
        <p:sp>
          <p:nvSpPr>
            <p:cNvPr id="254000"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p>
          </p:txBody>
        </p:sp>
        <p:sp>
          <p:nvSpPr>
            <p:cNvPr id="254001"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p>
          </p:txBody>
        </p:sp>
        <p:sp>
          <p:nvSpPr>
            <p:cNvPr id="254002"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p>
          </p:txBody>
        </p:sp>
        <p:sp>
          <p:nvSpPr>
            <p:cNvPr id="254003"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p>
          </p:txBody>
        </p:sp>
        <p:sp>
          <p:nvSpPr>
            <p:cNvPr id="254004"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defRPr/>
              </a:pPr>
              <a:endParaRPr lang="en-US"/>
            </a:p>
          </p:txBody>
        </p:sp>
        <p:sp>
          <p:nvSpPr>
            <p:cNvPr id="254005"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defRPr/>
              </a:pPr>
              <a:endParaRPr lang="en-US"/>
            </a:p>
          </p:txBody>
        </p:sp>
        <p:sp>
          <p:nvSpPr>
            <p:cNvPr id="254006"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p>
          </p:txBody>
        </p:sp>
        <p:sp>
          <p:nvSpPr>
            <p:cNvPr id="254007"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p>
          </p:txBody>
        </p:sp>
        <p:sp>
          <p:nvSpPr>
            <p:cNvPr id="254008"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p>
          </p:txBody>
        </p:sp>
        <p:sp>
          <p:nvSpPr>
            <p:cNvPr id="254009"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p>
          </p:txBody>
        </p:sp>
        <p:sp>
          <p:nvSpPr>
            <p:cNvPr id="254010"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p>
          </p:txBody>
        </p:sp>
        <p:sp>
          <p:nvSpPr>
            <p:cNvPr id="254011"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p>
          </p:txBody>
        </p:sp>
        <p:sp>
          <p:nvSpPr>
            <p:cNvPr id="254012"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p>
          </p:txBody>
        </p:sp>
        <p:sp>
          <p:nvSpPr>
            <p:cNvPr id="254013"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p>
          </p:txBody>
        </p:sp>
        <p:sp>
          <p:nvSpPr>
            <p:cNvPr id="254014"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p>
          </p:txBody>
        </p:sp>
        <p:sp>
          <p:nvSpPr>
            <p:cNvPr id="254015"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p>
          </p:txBody>
        </p:sp>
        <p:sp>
          <p:nvSpPr>
            <p:cNvPr id="254016"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p>
          </p:txBody>
        </p:sp>
        <p:sp>
          <p:nvSpPr>
            <p:cNvPr id="254017"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p>
          </p:txBody>
        </p:sp>
        <p:sp>
          <p:nvSpPr>
            <p:cNvPr id="254018"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p>
          </p:txBody>
        </p:sp>
        <p:sp>
          <p:nvSpPr>
            <p:cNvPr id="254019"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p>
          </p:txBody>
        </p:sp>
        <p:sp>
          <p:nvSpPr>
            <p:cNvPr id="254020"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p>
          </p:txBody>
        </p:sp>
        <p:sp>
          <p:nvSpPr>
            <p:cNvPr id="254021"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p>
          </p:txBody>
        </p:sp>
        <p:sp>
          <p:nvSpPr>
            <p:cNvPr id="254022"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p>
          </p:txBody>
        </p:sp>
        <p:sp>
          <p:nvSpPr>
            <p:cNvPr id="254023"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p>
          </p:txBody>
        </p:sp>
        <p:sp>
          <p:nvSpPr>
            <p:cNvPr id="254024"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p>
          </p:txBody>
        </p:sp>
        <p:sp>
          <p:nvSpPr>
            <p:cNvPr id="254025"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p>
          </p:txBody>
        </p:sp>
        <p:sp>
          <p:nvSpPr>
            <p:cNvPr id="254026"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p>
          </p:txBody>
        </p:sp>
        <p:sp>
          <p:nvSpPr>
            <p:cNvPr id="254027"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p>
          </p:txBody>
        </p:sp>
        <p:sp>
          <p:nvSpPr>
            <p:cNvPr id="254028"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p>
          </p:txBody>
        </p:sp>
        <p:sp>
          <p:nvSpPr>
            <p:cNvPr id="254029"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p>
          </p:txBody>
        </p:sp>
        <p:sp>
          <p:nvSpPr>
            <p:cNvPr id="254030"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p>
          </p:txBody>
        </p:sp>
        <p:sp>
          <p:nvSpPr>
            <p:cNvPr id="254031"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p>
          </p:txBody>
        </p:sp>
        <p:sp>
          <p:nvSpPr>
            <p:cNvPr id="254032"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p>
          </p:txBody>
        </p:sp>
        <p:sp>
          <p:nvSpPr>
            <p:cNvPr id="254033"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p>
          </p:txBody>
        </p:sp>
        <p:sp>
          <p:nvSpPr>
            <p:cNvPr id="254034"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p>
          </p:txBody>
        </p:sp>
        <p:sp>
          <p:nvSpPr>
            <p:cNvPr id="254035"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p>
          </p:txBody>
        </p:sp>
        <p:sp>
          <p:nvSpPr>
            <p:cNvPr id="254036"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254037"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p>
          </p:txBody>
        </p:sp>
        <p:sp>
          <p:nvSpPr>
            <p:cNvPr id="254038"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p>
          </p:txBody>
        </p:sp>
        <p:sp>
          <p:nvSpPr>
            <p:cNvPr id="254039"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p>
          </p:txBody>
        </p:sp>
        <p:sp>
          <p:nvSpPr>
            <p:cNvPr id="254040"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p>
          </p:txBody>
        </p:sp>
        <p:sp>
          <p:nvSpPr>
            <p:cNvPr id="254041"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p>
          </p:txBody>
        </p:sp>
        <p:sp>
          <p:nvSpPr>
            <p:cNvPr id="254042"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p>
          </p:txBody>
        </p:sp>
        <p:sp>
          <p:nvSpPr>
            <p:cNvPr id="254043"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p>
          </p:txBody>
        </p:sp>
        <p:sp>
          <p:nvSpPr>
            <p:cNvPr id="254044"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p>
          </p:txBody>
        </p:sp>
        <p:sp>
          <p:nvSpPr>
            <p:cNvPr id="254045"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p>
          </p:txBody>
        </p:sp>
        <p:sp>
          <p:nvSpPr>
            <p:cNvPr id="254046"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p>
          </p:txBody>
        </p:sp>
        <p:sp>
          <p:nvSpPr>
            <p:cNvPr id="254047"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p>
          </p:txBody>
        </p:sp>
        <p:sp>
          <p:nvSpPr>
            <p:cNvPr id="254048"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p>
          </p:txBody>
        </p:sp>
        <p:sp>
          <p:nvSpPr>
            <p:cNvPr id="254049"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p>
          </p:txBody>
        </p:sp>
        <p:sp>
          <p:nvSpPr>
            <p:cNvPr id="254050"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p>
          </p:txBody>
        </p:sp>
        <p:sp>
          <p:nvSpPr>
            <p:cNvPr id="254051"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p>
          </p:txBody>
        </p:sp>
        <p:sp>
          <p:nvSpPr>
            <p:cNvPr id="254052"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p>
          </p:txBody>
        </p:sp>
        <p:sp>
          <p:nvSpPr>
            <p:cNvPr id="254053"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p>
          </p:txBody>
        </p:sp>
        <p:sp>
          <p:nvSpPr>
            <p:cNvPr id="254054"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p>
          </p:txBody>
        </p:sp>
        <p:sp>
          <p:nvSpPr>
            <p:cNvPr id="254055"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p>
          </p:txBody>
        </p:sp>
        <p:sp>
          <p:nvSpPr>
            <p:cNvPr id="254056"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p>
          </p:txBody>
        </p:sp>
        <p:sp>
          <p:nvSpPr>
            <p:cNvPr id="254057"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p>
          </p:txBody>
        </p:sp>
        <p:sp>
          <p:nvSpPr>
            <p:cNvPr id="254058"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p>
          </p:txBody>
        </p:sp>
        <p:sp>
          <p:nvSpPr>
            <p:cNvPr id="254059"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p>
          </p:txBody>
        </p:sp>
        <p:sp>
          <p:nvSpPr>
            <p:cNvPr id="254060"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p>
          </p:txBody>
        </p:sp>
        <p:sp>
          <p:nvSpPr>
            <p:cNvPr id="254061"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p>
          </p:txBody>
        </p:sp>
        <p:sp>
          <p:nvSpPr>
            <p:cNvPr id="254062"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p>
          </p:txBody>
        </p:sp>
        <p:sp>
          <p:nvSpPr>
            <p:cNvPr id="254063"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p>
          </p:txBody>
        </p:sp>
        <p:sp>
          <p:nvSpPr>
            <p:cNvPr id="254064"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p>
          </p:txBody>
        </p:sp>
        <p:sp>
          <p:nvSpPr>
            <p:cNvPr id="254065"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p>
          </p:txBody>
        </p:sp>
        <p:sp>
          <p:nvSpPr>
            <p:cNvPr id="254066"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p>
          </p:txBody>
        </p:sp>
        <p:sp>
          <p:nvSpPr>
            <p:cNvPr id="254067"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p>
          </p:txBody>
        </p:sp>
        <p:sp>
          <p:nvSpPr>
            <p:cNvPr id="254068"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p>
          </p:txBody>
        </p:sp>
        <p:sp>
          <p:nvSpPr>
            <p:cNvPr id="254069"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p>
          </p:txBody>
        </p:sp>
        <p:sp>
          <p:nvSpPr>
            <p:cNvPr id="254070"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p>
          </p:txBody>
        </p:sp>
        <p:sp>
          <p:nvSpPr>
            <p:cNvPr id="254071"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p>
          </p:txBody>
        </p:sp>
        <p:sp>
          <p:nvSpPr>
            <p:cNvPr id="254072"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254073"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254074"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254075"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p>
          </p:txBody>
        </p:sp>
        <p:sp>
          <p:nvSpPr>
            <p:cNvPr id="254076"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p>
          </p:txBody>
        </p:sp>
        <p:sp>
          <p:nvSpPr>
            <p:cNvPr id="254077"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p>
          </p:txBody>
        </p:sp>
        <p:sp>
          <p:nvSpPr>
            <p:cNvPr id="254078"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p>
          </p:txBody>
        </p:sp>
        <p:sp>
          <p:nvSpPr>
            <p:cNvPr id="254079"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p>
          </p:txBody>
        </p:sp>
        <p:sp>
          <p:nvSpPr>
            <p:cNvPr id="254080"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p>
          </p:txBody>
        </p:sp>
        <p:sp>
          <p:nvSpPr>
            <p:cNvPr id="254081"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p>
          </p:txBody>
        </p:sp>
        <p:sp>
          <p:nvSpPr>
            <p:cNvPr id="254082"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254083"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254084"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254085"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254086"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254087"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254088"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254089"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p>
          </p:txBody>
        </p:sp>
        <p:sp>
          <p:nvSpPr>
            <p:cNvPr id="254090"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p>
          </p:txBody>
        </p:sp>
        <p:sp>
          <p:nvSpPr>
            <p:cNvPr id="254091"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p>
          </p:txBody>
        </p:sp>
        <p:sp>
          <p:nvSpPr>
            <p:cNvPr id="254092"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p>
          </p:txBody>
        </p:sp>
        <p:sp>
          <p:nvSpPr>
            <p:cNvPr id="254093"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p>
          </p:txBody>
        </p:sp>
        <p:sp>
          <p:nvSpPr>
            <p:cNvPr id="254094"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p>
          </p:txBody>
        </p:sp>
        <p:sp>
          <p:nvSpPr>
            <p:cNvPr id="254095"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p>
          </p:txBody>
        </p:sp>
        <p:sp>
          <p:nvSpPr>
            <p:cNvPr id="254096"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p>
          </p:txBody>
        </p:sp>
        <p:sp>
          <p:nvSpPr>
            <p:cNvPr id="254097"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p>
          </p:txBody>
        </p:sp>
        <p:sp>
          <p:nvSpPr>
            <p:cNvPr id="254098"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p>
          </p:txBody>
        </p:sp>
        <p:sp>
          <p:nvSpPr>
            <p:cNvPr id="254099"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p>
          </p:txBody>
        </p:sp>
        <p:sp>
          <p:nvSpPr>
            <p:cNvPr id="254100"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p>
          </p:txBody>
        </p:sp>
        <p:sp>
          <p:nvSpPr>
            <p:cNvPr id="254101"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254102"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p>
          </p:txBody>
        </p:sp>
        <p:sp>
          <p:nvSpPr>
            <p:cNvPr id="254103"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p>
          </p:txBody>
        </p:sp>
        <p:sp>
          <p:nvSpPr>
            <p:cNvPr id="254104"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254105"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254106"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254107"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254108"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254109"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254110"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254111"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254112"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254113"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254114"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254115"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254116"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254117"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254118"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254119"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254120"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p>
          </p:txBody>
        </p:sp>
        <p:sp>
          <p:nvSpPr>
            <p:cNvPr id="254121"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p>
          </p:txBody>
        </p:sp>
        <p:sp>
          <p:nvSpPr>
            <p:cNvPr id="254122"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p>
          </p:txBody>
        </p:sp>
        <p:sp>
          <p:nvSpPr>
            <p:cNvPr id="254123"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p>
          </p:txBody>
        </p:sp>
        <p:sp>
          <p:nvSpPr>
            <p:cNvPr id="254124"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254125"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254126"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254127"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254128"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254129"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254130"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254131"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254132"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254133"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p>
          </p:txBody>
        </p:sp>
        <p:sp>
          <p:nvSpPr>
            <p:cNvPr id="254134"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p>
          </p:txBody>
        </p:sp>
        <p:sp>
          <p:nvSpPr>
            <p:cNvPr id="254135"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p>
          </p:txBody>
        </p:sp>
        <p:sp>
          <p:nvSpPr>
            <p:cNvPr id="254136"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p>
          </p:txBody>
        </p:sp>
        <p:sp>
          <p:nvSpPr>
            <p:cNvPr id="254137"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p>
          </p:txBody>
        </p:sp>
        <p:sp>
          <p:nvSpPr>
            <p:cNvPr id="254138"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p>
          </p:txBody>
        </p:sp>
        <p:sp>
          <p:nvSpPr>
            <p:cNvPr id="254139"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p>
          </p:txBody>
        </p:sp>
        <p:sp>
          <p:nvSpPr>
            <p:cNvPr id="254140"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p>
          </p:txBody>
        </p:sp>
        <p:sp>
          <p:nvSpPr>
            <p:cNvPr id="254141"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p>
              <a:pPr>
                <a:defRPr/>
              </a:pPr>
              <a:endParaRPr lang="en-US"/>
            </a:p>
          </p:txBody>
        </p:sp>
        <p:sp>
          <p:nvSpPr>
            <p:cNvPr id="254142"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p>
          </p:txBody>
        </p:sp>
        <p:sp>
          <p:nvSpPr>
            <p:cNvPr id="254143"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p>
          </p:txBody>
        </p:sp>
        <p:sp>
          <p:nvSpPr>
            <p:cNvPr id="254144"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p>
          </p:txBody>
        </p:sp>
        <p:sp>
          <p:nvSpPr>
            <p:cNvPr id="254145"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p>
          </p:txBody>
        </p:sp>
        <p:sp>
          <p:nvSpPr>
            <p:cNvPr id="254146"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p>
          </p:txBody>
        </p:sp>
        <p:sp>
          <p:nvSpPr>
            <p:cNvPr id="254147"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p>
          </p:txBody>
        </p:sp>
        <p:sp>
          <p:nvSpPr>
            <p:cNvPr id="254148" name="Oval 196"/>
            <p:cNvSpPr>
              <a:spLocks noChangeArrowheads="1"/>
            </p:cNvSpPr>
            <p:nvPr/>
          </p:nvSpPr>
          <p:spPr bwMode="hidden">
            <a:xfrm>
              <a:off x="3255" y="4071"/>
              <a:ext cx="196" cy="10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p>
          </p:txBody>
        </p:sp>
        <p:sp>
          <p:nvSpPr>
            <p:cNvPr id="254149" name="Oval 197"/>
            <p:cNvSpPr>
              <a:spLocks noChangeArrowheads="1"/>
            </p:cNvSpPr>
            <p:nvPr/>
          </p:nvSpPr>
          <p:spPr bwMode="hidden">
            <a:xfrm>
              <a:off x="3651" y="3693"/>
              <a:ext cx="196" cy="11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p>
          </p:txBody>
        </p:sp>
        <p:sp>
          <p:nvSpPr>
            <p:cNvPr id="254150" name="Oval 198"/>
            <p:cNvSpPr>
              <a:spLocks noChangeArrowheads="1"/>
            </p:cNvSpPr>
            <p:nvPr/>
          </p:nvSpPr>
          <p:spPr bwMode="hidden">
            <a:xfrm>
              <a:off x="4773" y="3705"/>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en-US"/>
            </a:p>
          </p:txBody>
        </p:sp>
        <p:sp>
          <p:nvSpPr>
            <p:cNvPr id="254151" name="Oval 199"/>
            <p:cNvSpPr>
              <a:spLocks noChangeArrowheads="1"/>
            </p:cNvSpPr>
            <p:nvPr/>
          </p:nvSpPr>
          <p:spPr bwMode="hidden">
            <a:xfrm>
              <a:off x="4491" y="4049"/>
              <a:ext cx="196" cy="10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en-US"/>
            </a:p>
          </p:txBody>
        </p:sp>
        <p:sp>
          <p:nvSpPr>
            <p:cNvPr id="254152" name="Oval 200"/>
            <p:cNvSpPr>
              <a:spLocks noChangeArrowheads="1"/>
            </p:cNvSpPr>
            <p:nvPr/>
          </p:nvSpPr>
          <p:spPr bwMode="hidden">
            <a:xfrm>
              <a:off x="3989" y="3396"/>
              <a:ext cx="168" cy="9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p>
          </p:txBody>
        </p:sp>
        <p:sp>
          <p:nvSpPr>
            <p:cNvPr id="254153" name="Oval 201"/>
            <p:cNvSpPr>
              <a:spLocks noChangeArrowheads="1"/>
            </p:cNvSpPr>
            <p:nvPr/>
          </p:nvSpPr>
          <p:spPr bwMode="hidden">
            <a:xfrm>
              <a:off x="4263" y="3141"/>
              <a:ext cx="167"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p>
          </p:txBody>
        </p:sp>
        <p:sp>
          <p:nvSpPr>
            <p:cNvPr id="254154" name="Oval 202"/>
            <p:cNvSpPr>
              <a:spLocks noChangeArrowheads="1"/>
            </p:cNvSpPr>
            <p:nvPr/>
          </p:nvSpPr>
          <p:spPr bwMode="hidden">
            <a:xfrm>
              <a:off x="5044" y="3418"/>
              <a:ext cx="167" cy="9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en-US"/>
            </a:p>
          </p:txBody>
        </p:sp>
        <p:sp>
          <p:nvSpPr>
            <p:cNvPr id="254155" name="Oval 203"/>
            <p:cNvSpPr>
              <a:spLocks noChangeArrowheads="1"/>
            </p:cNvSpPr>
            <p:nvPr/>
          </p:nvSpPr>
          <p:spPr bwMode="hidden">
            <a:xfrm>
              <a:off x="4553" y="28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p>
          </p:txBody>
        </p:sp>
        <p:sp>
          <p:nvSpPr>
            <p:cNvPr id="254156" name="Oval 204"/>
            <p:cNvSpPr>
              <a:spLocks noChangeArrowheads="1"/>
            </p:cNvSpPr>
            <p:nvPr/>
          </p:nvSpPr>
          <p:spPr bwMode="hidden">
            <a:xfrm>
              <a:off x="5293" y="3116"/>
              <a:ext cx="168"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p>
          </p:txBody>
        </p:sp>
        <p:sp>
          <p:nvSpPr>
            <p:cNvPr id="254157" name="Oval 205"/>
            <p:cNvSpPr>
              <a:spLocks noChangeArrowheads="1"/>
            </p:cNvSpPr>
            <p:nvPr/>
          </p:nvSpPr>
          <p:spPr bwMode="hidden">
            <a:xfrm>
              <a:off x="5497" y="2879"/>
              <a:ext cx="156" cy="89"/>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en-US"/>
            </a:p>
          </p:txBody>
        </p:sp>
        <p:sp>
          <p:nvSpPr>
            <p:cNvPr id="254158" name="Oval 206"/>
            <p:cNvSpPr>
              <a:spLocks noChangeArrowheads="1"/>
            </p:cNvSpPr>
            <p:nvPr/>
          </p:nvSpPr>
          <p:spPr bwMode="hidden">
            <a:xfrm>
              <a:off x="4772" y="26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p>
          </p:txBody>
        </p:sp>
        <p:sp>
          <p:nvSpPr>
            <p:cNvPr id="254159" name="Oval 207"/>
            <p:cNvSpPr>
              <a:spLocks noChangeArrowheads="1"/>
            </p:cNvSpPr>
            <p:nvPr/>
          </p:nvSpPr>
          <p:spPr bwMode="hidden">
            <a:xfrm>
              <a:off x="4966" y="2488"/>
              <a:ext cx="156" cy="84"/>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p>
          </p:txBody>
        </p:sp>
        <p:sp>
          <p:nvSpPr>
            <p:cNvPr id="254160" name="Oval 208"/>
            <p:cNvSpPr>
              <a:spLocks noChangeArrowheads="1"/>
            </p:cNvSpPr>
            <p:nvPr/>
          </p:nvSpPr>
          <p:spPr bwMode="hidden">
            <a:xfrm>
              <a:off x="5444" y="2052"/>
              <a:ext cx="134"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p>
          </p:txBody>
        </p:sp>
        <p:sp>
          <p:nvSpPr>
            <p:cNvPr id="254161" name="Oval 209"/>
            <p:cNvSpPr>
              <a:spLocks noChangeArrowheads="1"/>
            </p:cNvSpPr>
            <p:nvPr/>
          </p:nvSpPr>
          <p:spPr bwMode="hidden">
            <a:xfrm>
              <a:off x="5161" y="2314"/>
              <a:ext cx="140"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p>
          </p:txBody>
        </p:sp>
        <p:sp>
          <p:nvSpPr>
            <p:cNvPr id="254162" name="Oval 210"/>
            <p:cNvSpPr>
              <a:spLocks noChangeArrowheads="1"/>
            </p:cNvSpPr>
            <p:nvPr/>
          </p:nvSpPr>
          <p:spPr bwMode="hidden">
            <a:xfrm>
              <a:off x="5318" y="2176"/>
              <a:ext cx="134" cy="6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p>
          </p:txBody>
        </p:sp>
        <p:sp>
          <p:nvSpPr>
            <p:cNvPr id="254163" name="Oval 211"/>
            <p:cNvSpPr>
              <a:spLocks noChangeArrowheads="1"/>
            </p:cNvSpPr>
            <p:nvPr/>
          </p:nvSpPr>
          <p:spPr bwMode="hidden">
            <a:xfrm>
              <a:off x="5581" y="1933"/>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p>
              <a:pPr>
                <a:defRPr/>
              </a:pPr>
              <a:endParaRPr lang="en-US"/>
            </a:p>
          </p:txBody>
        </p:sp>
        <p:sp>
          <p:nvSpPr>
            <p:cNvPr id="254164" name="Oval 212"/>
            <p:cNvSpPr>
              <a:spLocks noChangeArrowheads="1"/>
            </p:cNvSpPr>
            <p:nvPr/>
          </p:nvSpPr>
          <p:spPr bwMode="hidden">
            <a:xfrm>
              <a:off x="5689" y="1811"/>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p>
              <a:pPr>
                <a:defRPr/>
              </a:pPr>
              <a:endParaRPr lang="en-US"/>
            </a:p>
          </p:txBody>
        </p:sp>
        <p:sp>
          <p:nvSpPr>
            <p:cNvPr id="254165" name="Oval 213"/>
            <p:cNvSpPr>
              <a:spLocks noChangeArrowheads="1"/>
            </p:cNvSpPr>
            <p:nvPr/>
          </p:nvSpPr>
          <p:spPr bwMode="hidden">
            <a:xfrm>
              <a:off x="5663" y="2680"/>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p>
          </p:txBody>
        </p:sp>
        <p:sp>
          <p:nvSpPr>
            <p:cNvPr id="254166"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p>
          </p:txBody>
        </p:sp>
        <p:sp>
          <p:nvSpPr>
            <p:cNvPr id="254167"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p>
          </p:txBody>
        </p:sp>
        <p:sp>
          <p:nvSpPr>
            <p:cNvPr id="254168"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p>
          </p:txBody>
        </p:sp>
        <p:sp>
          <p:nvSpPr>
            <p:cNvPr id="254169" name="Oval 217"/>
            <p:cNvSpPr>
              <a:spLocks noChangeArrowheads="1"/>
            </p:cNvSpPr>
            <p:nvPr/>
          </p:nvSpPr>
          <p:spPr bwMode="hidden">
            <a:xfrm>
              <a:off x="5624" y="4010"/>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en-US"/>
            </a:p>
          </p:txBody>
        </p:sp>
      </p:grpSp>
      <p:sp>
        <p:nvSpPr>
          <p:cNvPr id="254170" name="Rectangle 218"/>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FFFFFF"/>
                  </a:outerShdw>
                </a:effectLst>
              </a:defRPr>
            </a:lvl1pPr>
          </a:lstStyle>
          <a:p>
            <a:pPr>
              <a:defRPr/>
            </a:pPr>
            <a:fld id="{C14256AF-582F-49C7-9743-8D4B16A08CE1}" type="slidenum">
              <a:rPr lang="en-US"/>
              <a:pPr>
                <a:defRPr/>
              </a:pPr>
              <a:t>‹#›</a:t>
            </a:fld>
            <a:endParaRPr lang="en-US"/>
          </a:p>
        </p:txBody>
      </p:sp>
      <p:sp>
        <p:nvSpPr>
          <p:cNvPr id="254171" name="Rectangle 219"/>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FFFFFF"/>
                  </a:outerShdw>
                </a:effectLst>
              </a:defRPr>
            </a:lvl1pPr>
          </a:lstStyle>
          <a:p>
            <a:pPr>
              <a:defRPr/>
            </a:pPr>
            <a:endParaRPr lang="en-US"/>
          </a:p>
        </p:txBody>
      </p:sp>
      <p:sp>
        <p:nvSpPr>
          <p:cNvPr id="254172" name="Rectangle 220"/>
          <p:cNvSpPr>
            <a:spLocks noGrp="1" noChangeArrowheads="1"/>
          </p:cNvSpPr>
          <p:nvPr>
            <p:ph type="ftr" sz="quarter" idx="3"/>
          </p:nvPr>
        </p:nvSpPr>
        <p:spPr bwMode="auto">
          <a:xfrm>
            <a:off x="31242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FFFFFF"/>
                  </a:outerShdw>
                </a:effectLst>
              </a:defRPr>
            </a:lvl1pPr>
          </a:lstStyle>
          <a:p>
            <a:pPr>
              <a:defRPr/>
            </a:pPr>
            <a:endParaRPr lang="en-US"/>
          </a:p>
        </p:txBody>
      </p:sp>
      <p:sp>
        <p:nvSpPr>
          <p:cNvPr id="254173" name="Rectangle 221"/>
          <p:cNvSpPr>
            <a:spLocks noGrp="1" noChangeArrowheads="1"/>
          </p:cNvSpPr>
          <p:nvPr>
            <p:ph type="body" idx="1"/>
          </p:nvPr>
        </p:nvSpPr>
        <p:spPr bwMode="auto">
          <a:xfrm>
            <a:off x="457200" y="1600200"/>
            <a:ext cx="8229600" cy="4533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54174" name="Rectangle 22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Tree>
  </p:cSld>
  <p:clrMap bg1="lt1" tx1="dk1" bg2="lt2" tx2="dk2" accent1="accent1" accent2="accent2" accent3="accent3" accent4="accent4" accent5="accent5" accent6="accent6" hlink="hlink" folHlink="folHlink"/>
  <p:sldLayoutIdLst>
    <p:sldLayoutId id="2147484229" r:id="rId1"/>
    <p:sldLayoutId id="2147484230" r:id="rId2"/>
    <p:sldLayoutId id="2147484231" r:id="rId3"/>
    <p:sldLayoutId id="2147484232" r:id="rId4"/>
    <p:sldLayoutId id="2147484233" r:id="rId5"/>
    <p:sldLayoutId id="2147484234" r:id="rId6"/>
    <p:sldLayoutId id="2147484235" r:id="rId7"/>
    <p:sldLayoutId id="2147484236" r:id="rId8"/>
    <p:sldLayoutId id="2147484237" r:id="rId9"/>
    <p:sldLayoutId id="2147484238" r:id="rId10"/>
    <p:sldLayoutId id="2147484239" r:id="rId11"/>
    <p:sldLayoutId id="2147484240" r:id="rId12"/>
    <p:sldLayoutId id="2147484241" r:id="rId13"/>
    <p:sldLayoutId id="2147484242" r:id="rId14"/>
    <p:sldLayoutId id="2147484243" r:id="rId15"/>
    <p:sldLayoutId id="2147484244" r:id="rId16"/>
    <p:sldLayoutId id="2147484245" r:id="rId17"/>
  </p:sldLayoutIdLst>
  <p:transition spd="med"/>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eaLnBrk="0" fontAlgn="base" hangingPunct="0">
        <a:spcBef>
          <a:spcPct val="20000"/>
        </a:spcBef>
        <a:spcAft>
          <a:spcPct val="0"/>
        </a:spcAft>
        <a:buClr>
          <a:schemeClr val="hlink"/>
        </a:buClr>
        <a:buFont typeface="Wingdings" pitchFamily="2" charset="2"/>
        <a:buBlip>
          <a:blip r:embed="rId20"/>
        </a:buBlip>
        <a:defRPr sz="3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50000"/>
        <a:buFont typeface="Wingdings" pitchFamily="2" charset="2"/>
        <a:buChar char="n"/>
        <a:defRPr sz="2800">
          <a:solidFill>
            <a:schemeClr val="tx1"/>
          </a:solidFill>
          <a:effectLst>
            <a:outerShdw blurRad="38100" dist="38100" dir="2700000" algn="tl">
              <a:srgbClr val="FFFFFF"/>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Blip>
          <a:blip r:embed="rId20"/>
        </a:buBlip>
        <a:defRPr sz="2400">
          <a:solidFill>
            <a:schemeClr val="tx1"/>
          </a:solidFill>
          <a:effectLst>
            <a:outerShdw blurRad="38100" dist="38100" dir="2700000" algn="tl">
              <a:srgbClr val="FFFFFF"/>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n"/>
        <a:defRPr sz="2000">
          <a:solidFill>
            <a:schemeClr val="tx1"/>
          </a:solidFill>
          <a:effectLst>
            <a:outerShdw blurRad="38100" dist="38100" dir="2700000" algn="tl">
              <a:srgbClr val="FFFFFF"/>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Blip>
          <a:blip r:embed="rId20"/>
        </a:buBlip>
        <a:defRPr sz="2000">
          <a:solidFill>
            <a:schemeClr val="tx1"/>
          </a:solidFill>
          <a:effectLst>
            <a:outerShdw blurRad="38100" dist="38100" dir="2700000" algn="tl">
              <a:srgbClr val="FFFFFF"/>
            </a:outerShdw>
          </a:effectLst>
          <a:latin typeface="+mn-lt"/>
        </a:defRPr>
      </a:lvl5pPr>
      <a:lvl6pPr marL="2514600" indent="-228600" algn="l" rtl="0" fontAlgn="base">
        <a:spcBef>
          <a:spcPct val="20000"/>
        </a:spcBef>
        <a:spcAft>
          <a:spcPct val="0"/>
        </a:spcAft>
        <a:buClr>
          <a:schemeClr val="hlink"/>
        </a:buClr>
        <a:buFont typeface="Wingdings" pitchFamily="2" charset="2"/>
        <a:buBlip>
          <a:blip r:embed="rId20"/>
        </a:buBlip>
        <a:defRPr sz="2000">
          <a:solidFill>
            <a:schemeClr val="tx1"/>
          </a:solidFill>
          <a:effectLst>
            <a:outerShdw blurRad="38100" dist="38100" dir="2700000" algn="tl">
              <a:srgbClr val="FFFFFF"/>
            </a:outerShdw>
          </a:effectLst>
          <a:latin typeface="+mn-lt"/>
        </a:defRPr>
      </a:lvl6pPr>
      <a:lvl7pPr marL="2971800" indent="-228600" algn="l" rtl="0" fontAlgn="base">
        <a:spcBef>
          <a:spcPct val="20000"/>
        </a:spcBef>
        <a:spcAft>
          <a:spcPct val="0"/>
        </a:spcAft>
        <a:buClr>
          <a:schemeClr val="hlink"/>
        </a:buClr>
        <a:buFont typeface="Wingdings" pitchFamily="2" charset="2"/>
        <a:buBlip>
          <a:blip r:embed="rId20"/>
        </a:buBlip>
        <a:defRPr sz="2000">
          <a:solidFill>
            <a:schemeClr val="tx1"/>
          </a:solidFill>
          <a:effectLst>
            <a:outerShdw blurRad="38100" dist="38100" dir="2700000" algn="tl">
              <a:srgbClr val="FFFFFF"/>
            </a:outerShdw>
          </a:effectLst>
          <a:latin typeface="+mn-lt"/>
        </a:defRPr>
      </a:lvl7pPr>
      <a:lvl8pPr marL="3429000" indent="-228600" algn="l" rtl="0" fontAlgn="base">
        <a:spcBef>
          <a:spcPct val="20000"/>
        </a:spcBef>
        <a:spcAft>
          <a:spcPct val="0"/>
        </a:spcAft>
        <a:buClr>
          <a:schemeClr val="hlink"/>
        </a:buClr>
        <a:buFont typeface="Wingdings" pitchFamily="2" charset="2"/>
        <a:buBlip>
          <a:blip r:embed="rId20"/>
        </a:buBlip>
        <a:defRPr sz="2000">
          <a:solidFill>
            <a:schemeClr val="tx1"/>
          </a:solidFill>
          <a:effectLst>
            <a:outerShdw blurRad="38100" dist="38100" dir="2700000" algn="tl">
              <a:srgbClr val="FFFFFF"/>
            </a:outerShdw>
          </a:effectLst>
          <a:latin typeface="+mn-lt"/>
        </a:defRPr>
      </a:lvl8pPr>
      <a:lvl9pPr marL="3886200" indent="-228600" algn="l" rtl="0" fontAlgn="base">
        <a:spcBef>
          <a:spcPct val="20000"/>
        </a:spcBef>
        <a:spcAft>
          <a:spcPct val="0"/>
        </a:spcAft>
        <a:buClr>
          <a:schemeClr val="hlink"/>
        </a:buClr>
        <a:buFont typeface="Wingdings" pitchFamily="2" charset="2"/>
        <a:buBlip>
          <a:blip r:embed="rId20"/>
        </a:buBlip>
        <a:defRPr sz="2000">
          <a:solidFill>
            <a:schemeClr val="tx1"/>
          </a:solidFill>
          <a:effectLst>
            <a:outerShdw blurRad="38100" dist="38100" dir="2700000" algn="tl">
              <a:srgbClr val="FFFFFF"/>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hyperlink" Target="http://www.unaclad.com/" TargetMode="External"/><Relationship Id="rId2" Type="http://schemas.openxmlformats.org/officeDocument/2006/relationships/hyperlink" Target="http://www.firestonebp.com/"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2.xml"/><Relationship Id="rId1" Type="http://schemas.openxmlformats.org/officeDocument/2006/relationships/vmlDrawing" Target="../drawings/vmlDrawing2.v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s>
</file>

<file path=ppt/slides/_rels/slide8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hyperlink" Target="http://www.tundrafoam.com/backer/backer100.html" TargetMode="Externa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7.xml"/></Relationships>
</file>

<file path=ppt/slides/_rels/slide9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30" name="Rectangle 10"/>
          <p:cNvSpPr>
            <a:spLocks noGrp="1" noChangeArrowheads="1"/>
          </p:cNvSpPr>
          <p:nvPr>
            <p:ph type="title"/>
          </p:nvPr>
        </p:nvSpPr>
        <p:spPr>
          <a:xfrm>
            <a:off x="457200" y="1041400"/>
            <a:ext cx="8229600" cy="1143000"/>
          </a:xfrm>
        </p:spPr>
        <p:txBody>
          <a:bodyPr/>
          <a:lstStyle/>
          <a:p>
            <a:pPr eaLnBrk="1" hangingPunct="1">
              <a:defRPr/>
            </a:pPr>
            <a:r>
              <a:rPr lang="en-US" sz="11700" dirty="0" smtClean="0"/>
              <a:t>Welcome</a:t>
            </a:r>
          </a:p>
        </p:txBody>
      </p:sp>
      <p:pic>
        <p:nvPicPr>
          <p:cNvPr id="24579" name="Picture 13" descr="FS-UNA4c"/>
          <p:cNvPicPr>
            <a:picLocks noGrp="1" noChangeAspect="1" noChangeArrowheads="1"/>
          </p:cNvPicPr>
          <p:nvPr>
            <p:ph idx="1"/>
          </p:nvPr>
        </p:nvPicPr>
        <p:blipFill>
          <a:blip r:embed="rId3" cstate="screen"/>
          <a:srcRect/>
          <a:stretch>
            <a:fillRect/>
          </a:stretch>
        </p:blipFill>
        <p:spPr>
          <a:xfrm>
            <a:off x="2511425" y="2895600"/>
            <a:ext cx="4121150" cy="1600200"/>
          </a:xfrm>
          <a:noFill/>
          <a:ln w="38100">
            <a:solidFill>
              <a:schemeClr val="tx1"/>
            </a:solidFill>
          </a:ln>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54050" name="Rectangle 2"/>
          <p:cNvSpPr>
            <a:spLocks noGrp="1" noChangeArrowheads="1"/>
          </p:cNvSpPr>
          <p:nvPr>
            <p:ph type="title"/>
          </p:nvPr>
        </p:nvSpPr>
        <p:spPr>
          <a:xfrm>
            <a:off x="457200" y="274638"/>
            <a:ext cx="8229600" cy="1706562"/>
          </a:xfrm>
        </p:spPr>
        <p:txBody>
          <a:bodyPr/>
          <a:lstStyle/>
          <a:p>
            <a:pPr eaLnBrk="1" hangingPunct="1">
              <a:defRPr/>
            </a:pPr>
            <a:r>
              <a:rPr lang="en-US" smtClean="0"/>
              <a:t>Never underestimate the usefulness of Metal Roofing!!!</a:t>
            </a:r>
          </a:p>
        </p:txBody>
      </p:sp>
      <p:pic>
        <p:nvPicPr>
          <p:cNvPr id="33795" name="Picture 5" descr="DDB634EFD9A94D2CAF324B31FE9B0956@DennisPC"/>
          <p:cNvPicPr>
            <a:picLocks noChangeAspect="1" noChangeArrowheads="1"/>
          </p:cNvPicPr>
          <p:nvPr/>
        </p:nvPicPr>
        <p:blipFill>
          <a:blip r:embed="rId2" cstate="screen"/>
          <a:srcRect/>
          <a:stretch>
            <a:fillRect/>
          </a:stretch>
        </p:blipFill>
        <p:spPr bwMode="auto">
          <a:xfrm>
            <a:off x="0" y="1905000"/>
            <a:ext cx="9144000" cy="57150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38690" name="Rectangle 2"/>
          <p:cNvSpPr>
            <a:spLocks noGrp="1" noChangeArrowheads="1"/>
          </p:cNvSpPr>
          <p:nvPr>
            <p:ph type="title"/>
          </p:nvPr>
        </p:nvSpPr>
        <p:spPr/>
        <p:txBody>
          <a:bodyPr/>
          <a:lstStyle/>
          <a:p>
            <a:pPr eaLnBrk="1" hangingPunct="1">
              <a:defRPr/>
            </a:pPr>
            <a:endParaRPr lang="en-US" smtClean="0"/>
          </a:p>
        </p:txBody>
      </p:sp>
      <p:sp>
        <p:nvSpPr>
          <p:cNvPr id="1138691" name="Rectangle 3"/>
          <p:cNvSpPr>
            <a:spLocks noGrp="1" noChangeArrowheads="1"/>
          </p:cNvSpPr>
          <p:nvPr>
            <p:ph type="body" idx="1"/>
          </p:nvPr>
        </p:nvSpPr>
        <p:spPr/>
        <p:txBody>
          <a:bodyPr/>
          <a:lstStyle/>
          <a:p>
            <a:pPr eaLnBrk="1" hangingPunct="1">
              <a:defRPr/>
            </a:pPr>
            <a:endParaRPr lang="en-US" smtClean="0"/>
          </a:p>
        </p:txBody>
      </p:sp>
      <p:pic>
        <p:nvPicPr>
          <p:cNvPr id="120836" name="Picture 4"/>
          <p:cNvPicPr>
            <a:picLocks noChangeAspect="1" noChangeArrowheads="1"/>
          </p:cNvPicPr>
          <p:nvPr/>
        </p:nvPicPr>
        <p:blipFill>
          <a:blip r:embed="rId2" cstate="screen"/>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39714" name="Rectangle 2"/>
          <p:cNvSpPr>
            <a:spLocks noGrp="1" noChangeArrowheads="1"/>
          </p:cNvSpPr>
          <p:nvPr>
            <p:ph type="title"/>
          </p:nvPr>
        </p:nvSpPr>
        <p:spPr/>
        <p:txBody>
          <a:bodyPr/>
          <a:lstStyle/>
          <a:p>
            <a:pPr eaLnBrk="1" hangingPunct="1">
              <a:defRPr/>
            </a:pPr>
            <a:endParaRPr lang="en-US" smtClean="0"/>
          </a:p>
        </p:txBody>
      </p:sp>
      <p:sp>
        <p:nvSpPr>
          <p:cNvPr id="1139715" name="Rectangle 3"/>
          <p:cNvSpPr>
            <a:spLocks noGrp="1" noChangeArrowheads="1"/>
          </p:cNvSpPr>
          <p:nvPr>
            <p:ph type="body" idx="1"/>
          </p:nvPr>
        </p:nvSpPr>
        <p:spPr/>
        <p:txBody>
          <a:bodyPr/>
          <a:lstStyle/>
          <a:p>
            <a:pPr eaLnBrk="1" hangingPunct="1">
              <a:defRPr/>
            </a:pPr>
            <a:endParaRPr lang="en-US" smtClean="0"/>
          </a:p>
        </p:txBody>
      </p:sp>
      <p:pic>
        <p:nvPicPr>
          <p:cNvPr id="121860" name="Picture 4"/>
          <p:cNvPicPr>
            <a:picLocks noChangeAspect="1" noChangeArrowheads="1"/>
          </p:cNvPicPr>
          <p:nvPr/>
        </p:nvPicPr>
        <p:blipFill>
          <a:blip r:embed="rId2" cstate="screen"/>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40738" name="Rectangle 2"/>
          <p:cNvSpPr>
            <a:spLocks noGrp="1" noChangeArrowheads="1"/>
          </p:cNvSpPr>
          <p:nvPr>
            <p:ph type="title"/>
          </p:nvPr>
        </p:nvSpPr>
        <p:spPr/>
        <p:txBody>
          <a:bodyPr/>
          <a:lstStyle/>
          <a:p>
            <a:pPr eaLnBrk="1" hangingPunct="1">
              <a:defRPr/>
            </a:pPr>
            <a:endParaRPr lang="en-US" smtClean="0"/>
          </a:p>
        </p:txBody>
      </p:sp>
      <p:sp>
        <p:nvSpPr>
          <p:cNvPr id="1140739" name="Rectangle 3"/>
          <p:cNvSpPr>
            <a:spLocks noGrp="1" noChangeArrowheads="1"/>
          </p:cNvSpPr>
          <p:nvPr>
            <p:ph type="body" idx="1"/>
          </p:nvPr>
        </p:nvSpPr>
        <p:spPr/>
        <p:txBody>
          <a:bodyPr/>
          <a:lstStyle/>
          <a:p>
            <a:pPr eaLnBrk="1" hangingPunct="1">
              <a:defRPr/>
            </a:pPr>
            <a:endParaRPr lang="en-US" smtClean="0"/>
          </a:p>
        </p:txBody>
      </p:sp>
      <p:pic>
        <p:nvPicPr>
          <p:cNvPr id="122884" name="Picture 4"/>
          <p:cNvPicPr>
            <a:picLocks noChangeAspect="1" noChangeArrowheads="1"/>
          </p:cNvPicPr>
          <p:nvPr/>
        </p:nvPicPr>
        <p:blipFill>
          <a:blip r:embed="rId2" cstate="screen"/>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41762" name="Rectangle 2"/>
          <p:cNvSpPr>
            <a:spLocks noGrp="1" noChangeArrowheads="1"/>
          </p:cNvSpPr>
          <p:nvPr>
            <p:ph type="title"/>
          </p:nvPr>
        </p:nvSpPr>
        <p:spPr/>
        <p:txBody>
          <a:bodyPr/>
          <a:lstStyle/>
          <a:p>
            <a:pPr eaLnBrk="1" hangingPunct="1">
              <a:defRPr/>
            </a:pPr>
            <a:endParaRPr lang="en-US" smtClean="0"/>
          </a:p>
        </p:txBody>
      </p:sp>
      <p:sp>
        <p:nvSpPr>
          <p:cNvPr id="1141763" name="Rectangle 3"/>
          <p:cNvSpPr>
            <a:spLocks noGrp="1" noChangeArrowheads="1"/>
          </p:cNvSpPr>
          <p:nvPr>
            <p:ph type="body" idx="1"/>
          </p:nvPr>
        </p:nvSpPr>
        <p:spPr/>
        <p:txBody>
          <a:bodyPr/>
          <a:lstStyle/>
          <a:p>
            <a:pPr eaLnBrk="1" hangingPunct="1">
              <a:defRPr/>
            </a:pPr>
            <a:endParaRPr lang="en-US" smtClean="0"/>
          </a:p>
        </p:txBody>
      </p:sp>
      <p:pic>
        <p:nvPicPr>
          <p:cNvPr id="123908" name="Picture 4"/>
          <p:cNvPicPr>
            <a:picLocks noChangeAspect="1" noChangeArrowheads="1"/>
          </p:cNvPicPr>
          <p:nvPr/>
        </p:nvPicPr>
        <p:blipFill>
          <a:blip r:embed="rId2" cstate="screen"/>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44834" name="Rectangle 2"/>
          <p:cNvSpPr>
            <a:spLocks noGrp="1" noChangeArrowheads="1"/>
          </p:cNvSpPr>
          <p:nvPr>
            <p:ph type="title"/>
          </p:nvPr>
        </p:nvSpPr>
        <p:spPr/>
        <p:txBody>
          <a:bodyPr/>
          <a:lstStyle/>
          <a:p>
            <a:pPr eaLnBrk="1" hangingPunct="1">
              <a:defRPr/>
            </a:pPr>
            <a:endParaRPr lang="en-US" smtClean="0"/>
          </a:p>
        </p:txBody>
      </p:sp>
      <p:sp>
        <p:nvSpPr>
          <p:cNvPr id="1144835" name="Rectangle 3"/>
          <p:cNvSpPr>
            <a:spLocks noGrp="1" noChangeArrowheads="1"/>
          </p:cNvSpPr>
          <p:nvPr>
            <p:ph type="body" idx="1"/>
          </p:nvPr>
        </p:nvSpPr>
        <p:spPr/>
        <p:txBody>
          <a:bodyPr/>
          <a:lstStyle/>
          <a:p>
            <a:pPr eaLnBrk="1" hangingPunct="1">
              <a:defRPr/>
            </a:pPr>
            <a:endParaRPr lang="en-US" smtClean="0"/>
          </a:p>
        </p:txBody>
      </p:sp>
      <p:pic>
        <p:nvPicPr>
          <p:cNvPr id="124932" name="Picture 4"/>
          <p:cNvPicPr>
            <a:picLocks noChangeAspect="1" noChangeArrowheads="1"/>
          </p:cNvPicPr>
          <p:nvPr/>
        </p:nvPicPr>
        <p:blipFill>
          <a:blip r:embed="rId2" cstate="screen"/>
          <a:srcRect/>
          <a:stretch>
            <a:fillRect/>
          </a:stretch>
        </p:blipFill>
        <p:spPr bwMode="auto">
          <a:xfrm>
            <a:off x="-304800" y="0"/>
            <a:ext cx="10134600" cy="68580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46882" name="Rectangle 2"/>
          <p:cNvSpPr>
            <a:spLocks noGrp="1" noChangeArrowheads="1"/>
          </p:cNvSpPr>
          <p:nvPr>
            <p:ph type="title"/>
          </p:nvPr>
        </p:nvSpPr>
        <p:spPr>
          <a:xfrm>
            <a:off x="457200" y="1143000"/>
            <a:ext cx="8229600" cy="1143000"/>
          </a:xfrm>
        </p:spPr>
        <p:txBody>
          <a:bodyPr/>
          <a:lstStyle/>
          <a:p>
            <a:pPr eaLnBrk="1" hangingPunct="1">
              <a:defRPr/>
            </a:pPr>
            <a:r>
              <a:rPr lang="en-US" dirty="0" smtClean="0"/>
              <a:t>Firestone Building Products</a:t>
            </a:r>
          </a:p>
        </p:txBody>
      </p:sp>
      <p:sp>
        <p:nvSpPr>
          <p:cNvPr id="1146883" name="Rectangle 3"/>
          <p:cNvSpPr>
            <a:spLocks noGrp="1" noChangeArrowheads="1"/>
          </p:cNvSpPr>
          <p:nvPr>
            <p:ph type="body" idx="1"/>
          </p:nvPr>
        </p:nvSpPr>
        <p:spPr/>
        <p:txBody>
          <a:bodyPr/>
          <a:lstStyle/>
          <a:p>
            <a:pPr eaLnBrk="1" hangingPunct="1">
              <a:defRPr/>
            </a:pPr>
            <a:endParaRPr lang="en-US" dirty="0" smtClean="0">
              <a:hlinkClick r:id="rId2"/>
            </a:endParaRPr>
          </a:p>
          <a:p>
            <a:pPr eaLnBrk="1" hangingPunct="1">
              <a:defRPr/>
            </a:pPr>
            <a:endParaRPr lang="en-US" dirty="0" smtClean="0">
              <a:hlinkClick r:id="rId2"/>
            </a:endParaRPr>
          </a:p>
          <a:p>
            <a:pPr algn="ctr" eaLnBrk="1" hangingPunct="1">
              <a:defRPr/>
            </a:pPr>
            <a:r>
              <a:rPr lang="en-US" dirty="0" smtClean="0">
                <a:hlinkClick r:id="rId2"/>
              </a:rPr>
              <a:t>www.firestonebp.com</a:t>
            </a:r>
            <a:endParaRPr lang="en-US" dirty="0" smtClean="0"/>
          </a:p>
          <a:p>
            <a:pPr algn="ctr" eaLnBrk="1" hangingPunct="1">
              <a:defRPr/>
            </a:pPr>
            <a:r>
              <a:rPr lang="en-US" dirty="0" smtClean="0">
                <a:hlinkClick r:id="rId3"/>
              </a:rPr>
              <a:t>www.unaclad.com</a:t>
            </a:r>
            <a:endParaRPr lang="en-US" dirty="0" smtClean="0"/>
          </a:p>
          <a:p>
            <a:pPr eaLnBrk="1" hangingPunct="1">
              <a:defRPr/>
            </a:pPr>
            <a:endParaRPr lang="en-US" dirty="0" smtClean="0"/>
          </a:p>
          <a:p>
            <a:pPr eaLnBrk="1" hangingPunct="1">
              <a:buFont typeface="Wingdings" pitchFamily="2" charset="2"/>
              <a:buNone/>
              <a:defRPr/>
            </a:pPr>
            <a:endParaRPr lang="en-US" dirty="0" smtClean="0"/>
          </a:p>
        </p:txBody>
      </p:sp>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7976" name="Rectangle 8"/>
          <p:cNvSpPr>
            <a:spLocks noGrp="1" noChangeArrowheads="1"/>
          </p:cNvSpPr>
          <p:nvPr>
            <p:ph type="title"/>
          </p:nvPr>
        </p:nvSpPr>
        <p:spPr/>
        <p:txBody>
          <a:bodyPr/>
          <a:lstStyle/>
          <a:p>
            <a:pPr eaLnBrk="1" hangingPunct="1">
              <a:defRPr/>
            </a:pPr>
            <a:r>
              <a:rPr lang="en-US" sz="4000" smtClean="0"/>
              <a:t> Through Fastened Roof System</a:t>
            </a:r>
          </a:p>
        </p:txBody>
      </p:sp>
      <p:sp>
        <p:nvSpPr>
          <p:cNvPr id="467977" name="Rectangle 9"/>
          <p:cNvSpPr>
            <a:spLocks noGrp="1" noChangeArrowheads="1"/>
          </p:cNvSpPr>
          <p:nvPr>
            <p:ph type="body" sz="half" idx="1"/>
          </p:nvPr>
        </p:nvSpPr>
        <p:spPr/>
        <p:txBody>
          <a:bodyPr/>
          <a:lstStyle/>
          <a:p>
            <a:pPr eaLnBrk="1" hangingPunct="1">
              <a:defRPr/>
            </a:pPr>
            <a:r>
              <a:rPr lang="en-US" dirty="0" smtClean="0"/>
              <a:t>Simple Installations</a:t>
            </a:r>
          </a:p>
          <a:p>
            <a:pPr eaLnBrk="1" hangingPunct="1">
              <a:defRPr/>
            </a:pPr>
            <a:r>
              <a:rPr lang="en-US" dirty="0" smtClean="0"/>
              <a:t>Corrugated Panel</a:t>
            </a:r>
          </a:p>
          <a:p>
            <a:pPr eaLnBrk="1" hangingPunct="1">
              <a:defRPr/>
            </a:pPr>
            <a:r>
              <a:rPr lang="en-US" dirty="0" smtClean="0"/>
              <a:t>Fast installation</a:t>
            </a:r>
          </a:p>
          <a:p>
            <a:pPr eaLnBrk="1" hangingPunct="1">
              <a:defRPr/>
            </a:pPr>
            <a:r>
              <a:rPr lang="en-US" dirty="0" smtClean="0"/>
              <a:t>Exposed Fasteners</a:t>
            </a:r>
          </a:p>
          <a:p>
            <a:pPr eaLnBrk="1" hangingPunct="1">
              <a:defRPr/>
            </a:pPr>
            <a:r>
              <a:rPr lang="en-US" dirty="0" smtClean="0"/>
              <a:t>Omega series offered by Firestone</a:t>
            </a:r>
          </a:p>
        </p:txBody>
      </p:sp>
      <p:pic>
        <p:nvPicPr>
          <p:cNvPr id="34820" name="Picture 10"/>
          <p:cNvPicPr>
            <a:picLocks noGrp="1" noChangeAspect="1" noChangeArrowheads="1"/>
          </p:cNvPicPr>
          <p:nvPr>
            <p:ph sz="half" idx="2"/>
          </p:nvPr>
        </p:nvPicPr>
        <p:blipFill>
          <a:blip r:embed="rId2" cstate="screen"/>
          <a:srcRect/>
          <a:stretch>
            <a:fillRect/>
          </a:stretch>
        </p:blipFill>
        <p:spPr>
          <a:xfrm>
            <a:off x="4648200" y="2028825"/>
            <a:ext cx="4038600" cy="3676650"/>
          </a:xfrm>
        </p:spPr>
      </p:pic>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1492" name="Rectangle 4"/>
          <p:cNvSpPr>
            <a:spLocks noGrp="1" noChangeArrowheads="1"/>
          </p:cNvSpPr>
          <p:nvPr>
            <p:ph type="title"/>
          </p:nvPr>
        </p:nvSpPr>
        <p:spPr/>
        <p:txBody>
          <a:bodyPr/>
          <a:lstStyle/>
          <a:p>
            <a:pPr eaLnBrk="1" hangingPunct="1">
              <a:defRPr/>
            </a:pPr>
            <a:r>
              <a:rPr lang="en-US" smtClean="0"/>
              <a:t>Architectural Roof Systems</a:t>
            </a:r>
          </a:p>
        </p:txBody>
      </p:sp>
      <p:sp>
        <p:nvSpPr>
          <p:cNvPr id="831493" name="Rectangle 5"/>
          <p:cNvSpPr>
            <a:spLocks noGrp="1" noChangeArrowheads="1"/>
          </p:cNvSpPr>
          <p:nvPr>
            <p:ph type="body" idx="1"/>
          </p:nvPr>
        </p:nvSpPr>
        <p:spPr/>
        <p:txBody>
          <a:bodyPr/>
          <a:lstStyle/>
          <a:p>
            <a:pPr eaLnBrk="1" hangingPunct="1">
              <a:defRPr/>
            </a:pPr>
            <a:r>
              <a:rPr lang="en-US" dirty="0" smtClean="0"/>
              <a:t>Hydrokinetic (water shedding)</a:t>
            </a:r>
          </a:p>
          <a:p>
            <a:pPr eaLnBrk="1" hangingPunct="1">
              <a:defRPr/>
            </a:pPr>
            <a:r>
              <a:rPr lang="en-US" dirty="0" smtClean="0"/>
              <a:t>Steep Roof Slope (minimum 3”/12”)</a:t>
            </a:r>
          </a:p>
          <a:p>
            <a:pPr eaLnBrk="1" hangingPunct="1">
              <a:defRPr/>
            </a:pPr>
            <a:r>
              <a:rPr lang="en-US" dirty="0" smtClean="0"/>
              <a:t>Requires Substrate (non-load bearing)</a:t>
            </a:r>
          </a:p>
          <a:p>
            <a:pPr eaLnBrk="1" hangingPunct="1">
              <a:defRPr/>
            </a:pPr>
            <a:r>
              <a:rPr lang="en-US" dirty="0" smtClean="0"/>
              <a:t>Concealed Panel Clips Provide Attachment</a:t>
            </a:r>
          </a:p>
          <a:p>
            <a:pPr eaLnBrk="1" hangingPunct="1">
              <a:defRPr/>
            </a:pPr>
            <a:r>
              <a:rPr lang="en-US" dirty="0" smtClean="0"/>
              <a:t>Minimum Exposed Fasteners</a:t>
            </a:r>
          </a:p>
          <a:p>
            <a:pPr eaLnBrk="1" hangingPunct="1">
              <a:defRPr/>
            </a:pPr>
            <a:r>
              <a:rPr lang="en-US" dirty="0" smtClean="0"/>
              <a:t>Additional Waterproofing Required</a:t>
            </a:r>
          </a:p>
        </p:txBody>
      </p:sp>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2520" name="Rectangle 8"/>
          <p:cNvSpPr>
            <a:spLocks noGrp="1" noChangeArrowheads="1"/>
          </p:cNvSpPr>
          <p:nvPr>
            <p:ph type="title"/>
          </p:nvPr>
        </p:nvSpPr>
        <p:spPr/>
        <p:txBody>
          <a:bodyPr/>
          <a:lstStyle/>
          <a:p>
            <a:pPr eaLnBrk="1" hangingPunct="1">
              <a:defRPr/>
            </a:pPr>
            <a:r>
              <a:rPr lang="en-US" smtClean="0"/>
              <a:t>    Architectural Panel Systems</a:t>
            </a:r>
          </a:p>
        </p:txBody>
      </p:sp>
      <p:sp>
        <p:nvSpPr>
          <p:cNvPr id="832521" name="Rectangle 9"/>
          <p:cNvSpPr>
            <a:spLocks noGrp="1" noChangeArrowheads="1"/>
          </p:cNvSpPr>
          <p:nvPr>
            <p:ph type="body" sz="half" idx="1"/>
          </p:nvPr>
        </p:nvSpPr>
        <p:spPr>
          <a:xfrm>
            <a:off x="457200" y="1600200"/>
            <a:ext cx="5105400" cy="4533900"/>
          </a:xfrm>
        </p:spPr>
        <p:txBody>
          <a:bodyPr/>
          <a:lstStyle/>
          <a:p>
            <a:pPr eaLnBrk="1" hangingPunct="1">
              <a:lnSpc>
                <a:spcPct val="80000"/>
              </a:lnSpc>
              <a:defRPr/>
            </a:pPr>
            <a:r>
              <a:rPr lang="en-US" sz="2800" smtClean="0"/>
              <a:t>Flat-Lock Systems:</a:t>
            </a:r>
          </a:p>
          <a:p>
            <a:pPr lvl="1" eaLnBrk="1" hangingPunct="1">
              <a:lnSpc>
                <a:spcPct val="80000"/>
              </a:lnSpc>
              <a:defRPr/>
            </a:pPr>
            <a:r>
              <a:rPr lang="en-US" sz="2400" smtClean="0"/>
              <a:t>Independent Panel Clips</a:t>
            </a:r>
          </a:p>
          <a:p>
            <a:pPr eaLnBrk="1" hangingPunct="1">
              <a:lnSpc>
                <a:spcPct val="80000"/>
              </a:lnSpc>
              <a:defRPr/>
            </a:pPr>
            <a:r>
              <a:rPr lang="en-US" sz="2800" smtClean="0"/>
              <a:t>Standing Seam Systems:</a:t>
            </a:r>
          </a:p>
          <a:p>
            <a:pPr lvl="1" eaLnBrk="1" hangingPunct="1">
              <a:lnSpc>
                <a:spcPct val="80000"/>
              </a:lnSpc>
              <a:defRPr/>
            </a:pPr>
            <a:r>
              <a:rPr lang="en-US" sz="2400" smtClean="0"/>
              <a:t>Independent Panel Caps</a:t>
            </a:r>
          </a:p>
          <a:p>
            <a:pPr lvl="1" eaLnBrk="1" hangingPunct="1">
              <a:lnSpc>
                <a:spcPct val="80000"/>
              </a:lnSpc>
              <a:defRPr/>
            </a:pPr>
            <a:r>
              <a:rPr lang="en-US" sz="2400" smtClean="0"/>
              <a:t>Can Be Radiused</a:t>
            </a:r>
          </a:p>
          <a:p>
            <a:pPr eaLnBrk="1" hangingPunct="1">
              <a:lnSpc>
                <a:spcPct val="80000"/>
              </a:lnSpc>
              <a:defRPr/>
            </a:pPr>
            <a:r>
              <a:rPr lang="en-US" sz="2800" smtClean="0"/>
              <a:t>Integral Seam Systems:</a:t>
            </a:r>
          </a:p>
          <a:p>
            <a:pPr lvl="1" eaLnBrk="1" hangingPunct="1">
              <a:lnSpc>
                <a:spcPct val="80000"/>
              </a:lnSpc>
              <a:defRPr/>
            </a:pPr>
            <a:r>
              <a:rPr lang="en-US" sz="2400" smtClean="0"/>
              <a:t>Simple Installation</a:t>
            </a:r>
          </a:p>
          <a:p>
            <a:pPr lvl="1" eaLnBrk="1" hangingPunct="1">
              <a:lnSpc>
                <a:spcPct val="80000"/>
              </a:lnSpc>
              <a:defRPr/>
            </a:pPr>
            <a:r>
              <a:rPr lang="en-US" sz="2400" smtClean="0"/>
              <a:t>No Seamer Required</a:t>
            </a:r>
          </a:p>
          <a:p>
            <a:pPr eaLnBrk="1" hangingPunct="1">
              <a:lnSpc>
                <a:spcPct val="80000"/>
              </a:lnSpc>
              <a:defRPr/>
            </a:pPr>
            <a:r>
              <a:rPr lang="en-US" sz="2800" smtClean="0"/>
              <a:t>Mechanical Seam:</a:t>
            </a:r>
          </a:p>
          <a:p>
            <a:pPr lvl="1" eaLnBrk="1" hangingPunct="1">
              <a:lnSpc>
                <a:spcPct val="80000"/>
              </a:lnSpc>
              <a:defRPr/>
            </a:pPr>
            <a:r>
              <a:rPr lang="en-US" sz="2400" smtClean="0"/>
              <a:t>Single &amp; Double Fold Seams</a:t>
            </a:r>
          </a:p>
          <a:p>
            <a:pPr lvl="1" eaLnBrk="1" hangingPunct="1">
              <a:lnSpc>
                <a:spcPct val="80000"/>
              </a:lnSpc>
              <a:defRPr/>
            </a:pPr>
            <a:r>
              <a:rPr lang="en-US" sz="2400" smtClean="0"/>
              <a:t>Requires Mechanical Seamer</a:t>
            </a:r>
          </a:p>
          <a:p>
            <a:pPr lvl="1" eaLnBrk="1" hangingPunct="1">
              <a:lnSpc>
                <a:spcPct val="80000"/>
              </a:lnSpc>
              <a:defRPr/>
            </a:pPr>
            <a:r>
              <a:rPr lang="en-US" sz="2400" smtClean="0"/>
              <a:t>Can Be Radiused</a:t>
            </a:r>
          </a:p>
        </p:txBody>
      </p:sp>
      <p:pic>
        <p:nvPicPr>
          <p:cNvPr id="36868" name="Picture 10"/>
          <p:cNvPicPr>
            <a:picLocks noGrp="1" noChangeAspect="1" noChangeArrowheads="1"/>
          </p:cNvPicPr>
          <p:nvPr>
            <p:ph sz="half" idx="2"/>
          </p:nvPr>
        </p:nvPicPr>
        <p:blipFill>
          <a:blip r:embed="rId2" cstate="screen"/>
          <a:srcRect/>
          <a:stretch>
            <a:fillRect/>
          </a:stretch>
        </p:blipFill>
        <p:spPr>
          <a:xfrm>
            <a:off x="6400800" y="1600200"/>
            <a:ext cx="2282825" cy="4533900"/>
          </a:xfrm>
        </p:spPr>
      </p:pic>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2278" name="Rectangle 6"/>
          <p:cNvSpPr>
            <a:spLocks noGrp="1" noChangeArrowheads="1"/>
          </p:cNvSpPr>
          <p:nvPr>
            <p:ph type="title"/>
          </p:nvPr>
        </p:nvSpPr>
        <p:spPr/>
        <p:txBody>
          <a:bodyPr/>
          <a:lstStyle/>
          <a:p>
            <a:pPr eaLnBrk="1" hangingPunct="1">
              <a:defRPr/>
            </a:pPr>
            <a:r>
              <a:rPr lang="en-US" smtClean="0"/>
              <a:t>Base Metal for Roof Panels</a:t>
            </a:r>
          </a:p>
        </p:txBody>
      </p:sp>
      <p:sp>
        <p:nvSpPr>
          <p:cNvPr id="822279" name="Rectangle 7"/>
          <p:cNvSpPr>
            <a:spLocks noGrp="1" noChangeArrowheads="1"/>
          </p:cNvSpPr>
          <p:nvPr>
            <p:ph type="body" sz="half" idx="1"/>
          </p:nvPr>
        </p:nvSpPr>
        <p:spPr/>
        <p:txBody>
          <a:bodyPr/>
          <a:lstStyle/>
          <a:p>
            <a:pPr eaLnBrk="1" hangingPunct="1">
              <a:defRPr/>
            </a:pPr>
            <a:r>
              <a:rPr lang="en-US" dirty="0" smtClean="0"/>
              <a:t>Copper</a:t>
            </a:r>
          </a:p>
          <a:p>
            <a:pPr eaLnBrk="1" hangingPunct="1">
              <a:defRPr/>
            </a:pPr>
            <a:r>
              <a:rPr lang="en-US" dirty="0" smtClean="0"/>
              <a:t>RHEINZINK</a:t>
            </a:r>
          </a:p>
          <a:p>
            <a:pPr eaLnBrk="1" hangingPunct="1">
              <a:defRPr/>
            </a:pPr>
            <a:r>
              <a:rPr lang="en-US" dirty="0" smtClean="0"/>
              <a:t>Aluminum</a:t>
            </a:r>
          </a:p>
          <a:p>
            <a:pPr eaLnBrk="1" hangingPunct="1">
              <a:defRPr/>
            </a:pPr>
            <a:r>
              <a:rPr lang="en-US" dirty="0" smtClean="0"/>
              <a:t>Stainless Steel</a:t>
            </a:r>
          </a:p>
          <a:p>
            <a:pPr eaLnBrk="1" hangingPunct="1">
              <a:defRPr/>
            </a:pPr>
            <a:r>
              <a:rPr lang="en-US" dirty="0" smtClean="0"/>
              <a:t>Steel</a:t>
            </a:r>
          </a:p>
          <a:p>
            <a:pPr eaLnBrk="1" hangingPunct="1">
              <a:defRPr/>
            </a:pPr>
            <a:r>
              <a:rPr lang="en-US" dirty="0" err="1" smtClean="0"/>
              <a:t>Acrylume</a:t>
            </a:r>
            <a:endParaRPr lang="en-US" dirty="0" smtClean="0"/>
          </a:p>
        </p:txBody>
      </p:sp>
      <p:pic>
        <p:nvPicPr>
          <p:cNvPr id="37892" name="Picture 8"/>
          <p:cNvPicPr>
            <a:picLocks noGrp="1" noChangeAspect="1" noChangeArrowheads="1"/>
          </p:cNvPicPr>
          <p:nvPr>
            <p:ph sz="half" idx="2"/>
          </p:nvPr>
        </p:nvPicPr>
        <p:blipFill>
          <a:blip r:embed="rId2" cstate="screen"/>
          <a:srcRect/>
          <a:stretch>
            <a:fillRect/>
          </a:stretch>
        </p:blipFill>
        <p:spPr>
          <a:xfrm>
            <a:off x="4648200" y="1447800"/>
            <a:ext cx="3627438" cy="4802188"/>
          </a:xfrm>
        </p:spPr>
      </p:pic>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5444" name="Rectangle 4"/>
          <p:cNvSpPr>
            <a:spLocks noGrp="1" noChangeArrowheads="1"/>
          </p:cNvSpPr>
          <p:nvPr>
            <p:ph type="title"/>
          </p:nvPr>
        </p:nvSpPr>
        <p:spPr/>
        <p:txBody>
          <a:bodyPr/>
          <a:lstStyle/>
          <a:p>
            <a:pPr eaLnBrk="1" hangingPunct="1">
              <a:defRPr/>
            </a:pPr>
            <a:r>
              <a:rPr lang="en-US" dirty="0" smtClean="0"/>
              <a:t>Base Metal for Roof Panels</a:t>
            </a:r>
          </a:p>
        </p:txBody>
      </p:sp>
      <p:sp>
        <p:nvSpPr>
          <p:cNvPr id="445445" name="Rectangle 5"/>
          <p:cNvSpPr>
            <a:spLocks noGrp="1" noChangeArrowheads="1"/>
          </p:cNvSpPr>
          <p:nvPr>
            <p:ph type="body" idx="1"/>
          </p:nvPr>
        </p:nvSpPr>
        <p:spPr/>
        <p:txBody>
          <a:bodyPr/>
          <a:lstStyle/>
          <a:p>
            <a:pPr eaLnBrk="1" hangingPunct="1">
              <a:defRPr/>
            </a:pPr>
            <a:r>
              <a:rPr lang="en-US" dirty="0" smtClean="0"/>
              <a:t>Copper</a:t>
            </a:r>
          </a:p>
          <a:p>
            <a:pPr lvl="2" eaLnBrk="1" hangingPunct="1">
              <a:defRPr/>
            </a:pPr>
            <a:r>
              <a:rPr lang="en-US" dirty="0" smtClean="0"/>
              <a:t>Old world charm and durability</a:t>
            </a:r>
          </a:p>
          <a:p>
            <a:pPr lvl="2" eaLnBrk="1" hangingPunct="1">
              <a:defRPr/>
            </a:pPr>
            <a:r>
              <a:rPr lang="en-US" dirty="0" smtClean="0"/>
              <a:t>Low maintenance</a:t>
            </a:r>
          </a:p>
          <a:p>
            <a:pPr lvl="2" eaLnBrk="1" hangingPunct="1">
              <a:defRPr/>
            </a:pPr>
            <a:r>
              <a:rPr lang="en-US" dirty="0" smtClean="0"/>
              <a:t>Water shedding/non-structural applications</a:t>
            </a:r>
          </a:p>
          <a:p>
            <a:pPr lvl="2" eaLnBrk="1" hangingPunct="1">
              <a:defRPr/>
            </a:pPr>
            <a:r>
              <a:rPr lang="en-US" dirty="0" smtClean="0"/>
              <a:t>Ideal for coastal environment</a:t>
            </a:r>
          </a:p>
          <a:p>
            <a:pPr eaLnBrk="1" hangingPunct="1">
              <a:defRPr/>
            </a:pPr>
            <a:r>
              <a:rPr lang="en-US" dirty="0" smtClean="0"/>
              <a:t>Aluminum</a:t>
            </a:r>
          </a:p>
          <a:p>
            <a:pPr lvl="2" eaLnBrk="1" hangingPunct="1">
              <a:defRPr/>
            </a:pPr>
            <a:r>
              <a:rPr lang="en-US" dirty="0" smtClean="0"/>
              <a:t>Water shedding/non-structural applications</a:t>
            </a:r>
          </a:p>
          <a:p>
            <a:pPr lvl="2" eaLnBrk="1" hangingPunct="1">
              <a:defRPr/>
            </a:pPr>
            <a:r>
              <a:rPr lang="en-US" dirty="0" smtClean="0"/>
              <a:t>Anodic or </a:t>
            </a:r>
            <a:r>
              <a:rPr lang="en-US" dirty="0" err="1" smtClean="0"/>
              <a:t>Kynar</a:t>
            </a:r>
            <a:r>
              <a:rPr lang="en-US" dirty="0" smtClean="0"/>
              <a:t> coatings required for aesthetics &amp; durability</a:t>
            </a:r>
          </a:p>
          <a:p>
            <a:pPr lvl="2" eaLnBrk="1" hangingPunct="1">
              <a:defRPr/>
            </a:pPr>
            <a:r>
              <a:rPr lang="en-US" dirty="0" smtClean="0"/>
              <a:t>Superior for coastal environment</a:t>
            </a:r>
          </a:p>
        </p:txBody>
      </p:sp>
    </p:spTree>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3638" name="Rectangle 6"/>
          <p:cNvSpPr>
            <a:spLocks noGrp="1" noChangeArrowheads="1"/>
          </p:cNvSpPr>
          <p:nvPr>
            <p:ph type="title"/>
          </p:nvPr>
        </p:nvSpPr>
        <p:spPr/>
        <p:txBody>
          <a:bodyPr/>
          <a:lstStyle/>
          <a:p>
            <a:pPr eaLnBrk="1" hangingPunct="1">
              <a:defRPr/>
            </a:pPr>
            <a:r>
              <a:rPr lang="en-US" smtClean="0"/>
              <a:t>Base Metal for Roof Panels</a:t>
            </a:r>
          </a:p>
        </p:txBody>
      </p:sp>
      <p:sp>
        <p:nvSpPr>
          <p:cNvPr id="453639" name="Rectangle 7"/>
          <p:cNvSpPr>
            <a:spLocks noGrp="1" noChangeArrowheads="1"/>
          </p:cNvSpPr>
          <p:nvPr>
            <p:ph type="body" idx="1"/>
          </p:nvPr>
        </p:nvSpPr>
        <p:spPr/>
        <p:txBody>
          <a:bodyPr/>
          <a:lstStyle/>
          <a:p>
            <a:pPr eaLnBrk="1" hangingPunct="1">
              <a:lnSpc>
                <a:spcPct val="90000"/>
              </a:lnSpc>
              <a:defRPr/>
            </a:pPr>
            <a:r>
              <a:rPr lang="en-US" dirty="0" smtClean="0"/>
              <a:t>Stainless Steel	</a:t>
            </a:r>
          </a:p>
          <a:p>
            <a:pPr lvl="2" eaLnBrk="1" hangingPunct="1">
              <a:lnSpc>
                <a:spcPct val="90000"/>
              </a:lnSpc>
              <a:defRPr/>
            </a:pPr>
            <a:r>
              <a:rPr lang="en-US" dirty="0" smtClean="0"/>
              <a:t>Very durable</a:t>
            </a:r>
          </a:p>
          <a:p>
            <a:pPr lvl="2" eaLnBrk="1" hangingPunct="1">
              <a:lnSpc>
                <a:spcPct val="90000"/>
              </a:lnSpc>
              <a:defRPr/>
            </a:pPr>
            <a:r>
              <a:rPr lang="en-US" dirty="0" smtClean="0"/>
              <a:t>Optional coating for aesthetics (</a:t>
            </a:r>
            <a:r>
              <a:rPr lang="en-US" dirty="0" err="1" smtClean="0"/>
              <a:t>Terne</a:t>
            </a:r>
            <a:r>
              <a:rPr lang="en-US" dirty="0" smtClean="0"/>
              <a:t>, Lead coat)</a:t>
            </a:r>
          </a:p>
          <a:p>
            <a:pPr lvl="2" eaLnBrk="1" hangingPunct="1">
              <a:lnSpc>
                <a:spcPct val="90000"/>
              </a:lnSpc>
              <a:defRPr/>
            </a:pPr>
            <a:r>
              <a:rPr lang="en-US" dirty="0" smtClean="0"/>
              <a:t>Limited roofing manufacturers, cost prohibitive for use as a roofing material.</a:t>
            </a:r>
          </a:p>
          <a:p>
            <a:pPr lvl="2" eaLnBrk="1" hangingPunct="1">
              <a:lnSpc>
                <a:spcPct val="90000"/>
              </a:lnSpc>
              <a:defRPr/>
            </a:pPr>
            <a:endParaRPr lang="en-US" dirty="0" smtClean="0"/>
          </a:p>
          <a:p>
            <a:pPr eaLnBrk="1" hangingPunct="1">
              <a:lnSpc>
                <a:spcPct val="90000"/>
              </a:lnSpc>
              <a:defRPr/>
            </a:pPr>
            <a:r>
              <a:rPr lang="en-US" dirty="0" smtClean="0"/>
              <a:t>Steel </a:t>
            </a:r>
          </a:p>
          <a:p>
            <a:pPr lvl="2" eaLnBrk="1" hangingPunct="1">
              <a:lnSpc>
                <a:spcPct val="90000"/>
              </a:lnSpc>
              <a:defRPr/>
            </a:pPr>
            <a:r>
              <a:rPr lang="en-US" dirty="0" smtClean="0"/>
              <a:t>Most common material used for architectural and structural systems</a:t>
            </a:r>
          </a:p>
          <a:p>
            <a:pPr lvl="2" eaLnBrk="1" hangingPunct="1">
              <a:lnSpc>
                <a:spcPct val="90000"/>
              </a:lnSpc>
              <a:defRPr/>
            </a:pPr>
            <a:r>
              <a:rPr lang="en-US" dirty="0" smtClean="0"/>
              <a:t>Offered in variety of coatings</a:t>
            </a:r>
          </a:p>
          <a:p>
            <a:pPr lvl="2" eaLnBrk="1" hangingPunct="1">
              <a:lnSpc>
                <a:spcPct val="90000"/>
              </a:lnSpc>
              <a:defRPr/>
            </a:pPr>
            <a:r>
              <a:rPr lang="en-US" dirty="0" smtClean="0"/>
              <a:t>Panel durability is dependent on substrate used</a:t>
            </a:r>
          </a:p>
        </p:txBody>
      </p:sp>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2866" name="Rectangle 2"/>
          <p:cNvSpPr>
            <a:spLocks noGrp="1" noChangeArrowheads="1"/>
          </p:cNvSpPr>
          <p:nvPr>
            <p:ph type="title"/>
          </p:nvPr>
        </p:nvSpPr>
        <p:spPr/>
        <p:txBody>
          <a:bodyPr/>
          <a:lstStyle/>
          <a:p>
            <a:pPr eaLnBrk="1" hangingPunct="1">
              <a:defRPr/>
            </a:pPr>
            <a:r>
              <a:rPr lang="en-US" smtClean="0"/>
              <a:t>Copper – The “Original” Metal</a:t>
            </a:r>
          </a:p>
        </p:txBody>
      </p:sp>
      <p:pic>
        <p:nvPicPr>
          <p:cNvPr id="40963" name="Picture 3" descr="Epic Aerial 1"/>
          <p:cNvPicPr>
            <a:picLocks noChangeAspect="1" noChangeArrowheads="1"/>
          </p:cNvPicPr>
          <p:nvPr/>
        </p:nvPicPr>
        <p:blipFill>
          <a:blip r:embed="rId3" cstate="screen"/>
          <a:srcRect/>
          <a:stretch>
            <a:fillRect/>
          </a:stretch>
        </p:blipFill>
        <p:spPr bwMode="auto">
          <a:xfrm>
            <a:off x="203200" y="1371600"/>
            <a:ext cx="8737600" cy="47244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4916" name="Rectangle 4"/>
          <p:cNvSpPr>
            <a:spLocks noGrp="1" noChangeArrowheads="1"/>
          </p:cNvSpPr>
          <p:nvPr>
            <p:ph type="title"/>
          </p:nvPr>
        </p:nvSpPr>
        <p:spPr/>
        <p:txBody>
          <a:bodyPr/>
          <a:lstStyle/>
          <a:p>
            <a:pPr eaLnBrk="1" hangingPunct="1">
              <a:defRPr/>
            </a:pPr>
            <a:r>
              <a:rPr lang="en-US" smtClean="0"/>
              <a:t>Copper</a:t>
            </a:r>
          </a:p>
        </p:txBody>
      </p:sp>
      <p:sp>
        <p:nvSpPr>
          <p:cNvPr id="934917" name="Rectangle 5"/>
          <p:cNvSpPr>
            <a:spLocks noGrp="1" noChangeArrowheads="1"/>
          </p:cNvSpPr>
          <p:nvPr>
            <p:ph type="body" idx="1"/>
          </p:nvPr>
        </p:nvSpPr>
        <p:spPr>
          <a:xfrm>
            <a:off x="457200" y="1219200"/>
            <a:ext cx="8229600" cy="4914900"/>
          </a:xfrm>
        </p:spPr>
        <p:txBody>
          <a:bodyPr/>
          <a:lstStyle/>
          <a:p>
            <a:pPr eaLnBrk="1" hangingPunct="1">
              <a:buFont typeface="Wingdings" pitchFamily="2" charset="2"/>
              <a:buNone/>
              <a:defRPr/>
            </a:pPr>
            <a:r>
              <a:rPr lang="en-US" sz="2800" dirty="0" smtClean="0"/>
              <a:t> </a:t>
            </a:r>
          </a:p>
          <a:p>
            <a:pPr eaLnBrk="1" hangingPunct="1">
              <a:defRPr/>
            </a:pPr>
            <a:r>
              <a:rPr lang="en-US" sz="2800" dirty="0" smtClean="0"/>
              <a:t>The oldest metal of the metals that is still used today.</a:t>
            </a:r>
          </a:p>
          <a:p>
            <a:pPr eaLnBrk="1" hangingPunct="1">
              <a:defRPr/>
            </a:pPr>
            <a:r>
              <a:rPr lang="en-US" sz="2800" dirty="0" smtClean="0"/>
              <a:t>Very easy to work with (with proper tools).</a:t>
            </a:r>
          </a:p>
          <a:p>
            <a:pPr eaLnBrk="1" hangingPunct="1">
              <a:defRPr/>
            </a:pPr>
            <a:r>
              <a:rPr lang="en-US" sz="2800" dirty="0" smtClean="0"/>
              <a:t>The best life cycle value.</a:t>
            </a:r>
          </a:p>
          <a:p>
            <a:pPr eaLnBrk="1" hangingPunct="1">
              <a:defRPr/>
            </a:pPr>
            <a:r>
              <a:rPr lang="en-US" sz="2800" dirty="0" smtClean="0"/>
              <a:t>Easily recycled.</a:t>
            </a:r>
          </a:p>
          <a:p>
            <a:pPr eaLnBrk="1" hangingPunct="1">
              <a:defRPr/>
            </a:pPr>
            <a:r>
              <a:rPr lang="en-US" sz="2800" dirty="0" smtClean="0"/>
              <a:t>A commodity that is traded on the exchange everyday.</a:t>
            </a:r>
          </a:p>
          <a:p>
            <a:pPr eaLnBrk="1" hangingPunct="1">
              <a:defRPr/>
            </a:pPr>
            <a:r>
              <a:rPr lang="en-US" sz="2800" dirty="0" smtClean="0"/>
              <a:t>Can be 3-4 times as expensive as coated steel/alum.</a:t>
            </a:r>
          </a:p>
        </p:txBody>
      </p:sp>
    </p:spTree>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4677" name="Rectangle 5"/>
          <p:cNvSpPr>
            <a:spLocks noGrp="1" noChangeArrowheads="1"/>
          </p:cNvSpPr>
          <p:nvPr>
            <p:ph type="title"/>
          </p:nvPr>
        </p:nvSpPr>
        <p:spPr/>
        <p:txBody>
          <a:bodyPr/>
          <a:lstStyle/>
          <a:p>
            <a:pPr eaLnBrk="1" hangingPunct="1">
              <a:defRPr/>
            </a:pPr>
            <a:r>
              <a:rPr lang="en-US" smtClean="0"/>
              <a:t>Aluminum</a:t>
            </a:r>
          </a:p>
        </p:txBody>
      </p:sp>
      <p:sp>
        <p:nvSpPr>
          <p:cNvPr id="924678" name="Rectangle 6"/>
          <p:cNvSpPr>
            <a:spLocks noGrp="1" noChangeArrowheads="1"/>
          </p:cNvSpPr>
          <p:nvPr>
            <p:ph type="body" sz="half" idx="1"/>
          </p:nvPr>
        </p:nvSpPr>
        <p:spPr/>
        <p:txBody>
          <a:bodyPr/>
          <a:lstStyle/>
          <a:p>
            <a:pPr eaLnBrk="1" hangingPunct="1">
              <a:lnSpc>
                <a:spcPct val="90000"/>
              </a:lnSpc>
              <a:defRPr/>
            </a:pPr>
            <a:r>
              <a:rPr lang="en-US" sz="2800" smtClean="0"/>
              <a:t>Light weight and non-ferrous are the strengths.</a:t>
            </a:r>
          </a:p>
          <a:p>
            <a:pPr eaLnBrk="1" hangingPunct="1">
              <a:lnSpc>
                <a:spcPct val="90000"/>
              </a:lnSpc>
              <a:defRPr/>
            </a:pPr>
            <a:r>
              <a:rPr lang="en-US" sz="2800" smtClean="0"/>
              <a:t>Great life cycle costs</a:t>
            </a:r>
          </a:p>
          <a:p>
            <a:pPr eaLnBrk="1" hangingPunct="1">
              <a:lnSpc>
                <a:spcPct val="90000"/>
              </a:lnSpc>
              <a:defRPr/>
            </a:pPr>
            <a:r>
              <a:rPr lang="en-US" sz="2800" smtClean="0"/>
              <a:t>Flatness is the best of all the coatable substrates.</a:t>
            </a:r>
          </a:p>
          <a:p>
            <a:pPr eaLnBrk="1" hangingPunct="1">
              <a:lnSpc>
                <a:spcPct val="90000"/>
              </a:lnSpc>
              <a:defRPr/>
            </a:pPr>
            <a:r>
              <a:rPr lang="en-US" sz="2800" smtClean="0"/>
              <a:t>Global presence &amp; availability</a:t>
            </a:r>
          </a:p>
          <a:p>
            <a:pPr eaLnBrk="1" hangingPunct="1">
              <a:lnSpc>
                <a:spcPct val="90000"/>
              </a:lnSpc>
              <a:defRPr/>
            </a:pPr>
            <a:r>
              <a:rPr lang="en-US" sz="2800" smtClean="0"/>
              <a:t>Great for Salt regions</a:t>
            </a:r>
          </a:p>
        </p:txBody>
      </p:sp>
      <p:pic>
        <p:nvPicPr>
          <p:cNvPr id="43012" name="Picture 7"/>
          <p:cNvPicPr>
            <a:picLocks noGrp="1" noChangeAspect="1" noChangeArrowheads="1"/>
          </p:cNvPicPr>
          <p:nvPr>
            <p:ph type="clipArt" sz="half" idx="2"/>
          </p:nvPr>
        </p:nvPicPr>
        <p:blipFill>
          <a:blip r:embed="rId2" cstate="screen"/>
          <a:srcRect/>
          <a:stretch>
            <a:fillRect/>
          </a:stretch>
        </p:blipFill>
        <p:spPr>
          <a:xfrm>
            <a:off x="4648200" y="1916113"/>
            <a:ext cx="4038600" cy="3902075"/>
          </a:xfrm>
        </p:spPr>
      </p:pic>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8178" name="Rectangle 2"/>
          <p:cNvSpPr>
            <a:spLocks noGrp="1" noChangeArrowheads="1"/>
          </p:cNvSpPr>
          <p:nvPr>
            <p:ph type="title"/>
          </p:nvPr>
        </p:nvSpPr>
        <p:spPr/>
        <p:txBody>
          <a:bodyPr/>
          <a:lstStyle/>
          <a:p>
            <a:pPr eaLnBrk="1" hangingPunct="1">
              <a:defRPr/>
            </a:pPr>
            <a:r>
              <a:rPr lang="en-US" dirty="0" smtClean="0"/>
              <a:t>Firestone Building Products </a:t>
            </a:r>
          </a:p>
        </p:txBody>
      </p:sp>
      <p:sp>
        <p:nvSpPr>
          <p:cNvPr id="818179" name="Rectangle 3"/>
          <p:cNvSpPr>
            <a:spLocks noGrp="1" noChangeArrowheads="1"/>
          </p:cNvSpPr>
          <p:nvPr>
            <p:ph type="body" idx="1"/>
          </p:nvPr>
        </p:nvSpPr>
        <p:spPr>
          <a:xfrm>
            <a:off x="457200" y="1600200"/>
            <a:ext cx="8229600" cy="4876800"/>
          </a:xfrm>
        </p:spPr>
        <p:txBody>
          <a:bodyPr/>
          <a:lstStyle/>
          <a:p>
            <a:pPr eaLnBrk="1" hangingPunct="1">
              <a:lnSpc>
                <a:spcPct val="90000"/>
              </a:lnSpc>
              <a:defRPr/>
            </a:pPr>
            <a:r>
              <a:rPr lang="en-US" sz="2800" dirty="0" smtClean="0"/>
              <a:t>Founded in 1982</a:t>
            </a:r>
          </a:p>
          <a:p>
            <a:pPr eaLnBrk="1" hangingPunct="1">
              <a:lnSpc>
                <a:spcPct val="90000"/>
              </a:lnSpc>
              <a:defRPr/>
            </a:pPr>
            <a:r>
              <a:rPr lang="en-US" sz="2800" dirty="0" smtClean="0"/>
              <a:t>Leader in low-sloped commercial products</a:t>
            </a:r>
          </a:p>
          <a:p>
            <a:pPr lvl="1" eaLnBrk="1" hangingPunct="1">
              <a:lnSpc>
                <a:spcPct val="90000"/>
              </a:lnSpc>
              <a:defRPr/>
            </a:pPr>
            <a:r>
              <a:rPr lang="en-US" sz="2400" dirty="0" smtClean="0"/>
              <a:t>EPDM, Asphalt &amp; TPO membranes</a:t>
            </a:r>
          </a:p>
          <a:p>
            <a:pPr lvl="1" eaLnBrk="1" hangingPunct="1">
              <a:lnSpc>
                <a:spcPct val="90000"/>
              </a:lnSpc>
              <a:defRPr/>
            </a:pPr>
            <a:r>
              <a:rPr lang="en-US" sz="2400" dirty="0" err="1" smtClean="0"/>
              <a:t>Polyisocyanurate</a:t>
            </a:r>
            <a:r>
              <a:rPr lang="en-US" sz="2400" dirty="0" smtClean="0"/>
              <a:t> &amp; other insulations</a:t>
            </a:r>
          </a:p>
          <a:p>
            <a:pPr lvl="1" eaLnBrk="1" hangingPunct="1">
              <a:lnSpc>
                <a:spcPct val="90000"/>
              </a:lnSpc>
              <a:defRPr/>
            </a:pPr>
            <a:r>
              <a:rPr lang="en-US" sz="2400" dirty="0" smtClean="0"/>
              <a:t>Fasteners</a:t>
            </a:r>
          </a:p>
          <a:p>
            <a:pPr lvl="1" eaLnBrk="1" hangingPunct="1">
              <a:lnSpc>
                <a:spcPct val="90000"/>
              </a:lnSpc>
              <a:defRPr/>
            </a:pPr>
            <a:r>
              <a:rPr lang="en-US" sz="2400" dirty="0" smtClean="0"/>
              <a:t>Accessories</a:t>
            </a:r>
          </a:p>
          <a:p>
            <a:pPr lvl="1" eaLnBrk="1" hangingPunct="1">
              <a:lnSpc>
                <a:spcPct val="90000"/>
              </a:lnSpc>
              <a:defRPr/>
            </a:pPr>
            <a:r>
              <a:rPr lang="en-US" sz="2400" dirty="0" smtClean="0"/>
              <a:t>2 billion Square feet roofing annual sales</a:t>
            </a:r>
          </a:p>
          <a:p>
            <a:pPr lvl="1" eaLnBrk="1" hangingPunct="1">
              <a:lnSpc>
                <a:spcPct val="90000"/>
              </a:lnSpc>
              <a:defRPr/>
            </a:pPr>
            <a:r>
              <a:rPr lang="en-US" sz="2400" dirty="0" smtClean="0"/>
              <a:t>50 billion Sq. Ft. under warranty currently</a:t>
            </a:r>
          </a:p>
          <a:p>
            <a:pPr eaLnBrk="1" hangingPunct="1">
              <a:lnSpc>
                <a:spcPct val="90000"/>
              </a:lnSpc>
              <a:defRPr/>
            </a:pPr>
            <a:r>
              <a:rPr lang="en-US" sz="2800" dirty="0" smtClean="0"/>
              <a:t>1 in 4 Low-sloped roofs has Firestone products on it.</a:t>
            </a:r>
          </a:p>
          <a:p>
            <a:pPr eaLnBrk="1" hangingPunct="1">
              <a:lnSpc>
                <a:spcPct val="90000"/>
              </a:lnSpc>
              <a:defRPr/>
            </a:pPr>
            <a:r>
              <a:rPr lang="en-US" sz="2800" dirty="0" smtClean="0"/>
              <a:t>Acquired Copper Sales, UNA-CLAD, spring 2005</a:t>
            </a:r>
          </a:p>
        </p:txBody>
      </p:sp>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41060" name="Rectangle 4"/>
          <p:cNvSpPr>
            <a:spLocks noGrp="1" noChangeArrowheads="1"/>
          </p:cNvSpPr>
          <p:nvPr>
            <p:ph type="title"/>
          </p:nvPr>
        </p:nvSpPr>
        <p:spPr>
          <a:xfrm>
            <a:off x="457200" y="-76200"/>
            <a:ext cx="8229600" cy="1143000"/>
          </a:xfrm>
        </p:spPr>
        <p:txBody>
          <a:bodyPr/>
          <a:lstStyle/>
          <a:p>
            <a:pPr eaLnBrk="1" hangingPunct="1">
              <a:defRPr/>
            </a:pPr>
            <a:r>
              <a:rPr lang="en-US" smtClean="0"/>
              <a:t>Stainless Steel</a:t>
            </a:r>
          </a:p>
        </p:txBody>
      </p:sp>
      <p:sp>
        <p:nvSpPr>
          <p:cNvPr id="941061" name="Rectangle 5"/>
          <p:cNvSpPr>
            <a:spLocks noGrp="1" noChangeArrowheads="1"/>
          </p:cNvSpPr>
          <p:nvPr>
            <p:ph type="body" idx="1"/>
          </p:nvPr>
        </p:nvSpPr>
        <p:spPr>
          <a:xfrm>
            <a:off x="457200" y="800100"/>
            <a:ext cx="8229600" cy="4533900"/>
          </a:xfrm>
        </p:spPr>
        <p:txBody>
          <a:bodyPr/>
          <a:lstStyle/>
          <a:p>
            <a:pPr lvl="1" eaLnBrk="1" hangingPunct="1">
              <a:defRPr/>
            </a:pPr>
            <a:r>
              <a:rPr lang="en-US" smtClean="0"/>
              <a:t>Not used a lot in roofing.</a:t>
            </a:r>
          </a:p>
          <a:p>
            <a:pPr lvl="1" eaLnBrk="1" hangingPunct="1">
              <a:defRPr/>
            </a:pPr>
            <a:r>
              <a:rPr lang="en-US" smtClean="0"/>
              <a:t>Used in column covers, wall panels, custom projects, decorative, food service areas.</a:t>
            </a:r>
          </a:p>
          <a:p>
            <a:pPr lvl="1" eaLnBrk="1" hangingPunct="1">
              <a:defRPr/>
            </a:pPr>
            <a:r>
              <a:rPr lang="en-US" smtClean="0"/>
              <a:t>The two most common are Type 304 and Type 316.  The latter has a higher nickel content and thus is the most resistant to rusting.</a:t>
            </a:r>
          </a:p>
          <a:p>
            <a:pPr lvl="1" eaLnBrk="1" hangingPunct="1">
              <a:defRPr/>
            </a:pPr>
            <a:r>
              <a:rPr lang="en-US" smtClean="0"/>
              <a:t>There are four predominant (mechanical) finishes.</a:t>
            </a:r>
          </a:p>
          <a:p>
            <a:pPr lvl="2" eaLnBrk="1" hangingPunct="1">
              <a:defRPr/>
            </a:pPr>
            <a:r>
              <a:rPr lang="en-US" smtClean="0"/>
              <a:t>#8 Mirror finish</a:t>
            </a:r>
          </a:p>
          <a:p>
            <a:pPr lvl="2" eaLnBrk="1" hangingPunct="1">
              <a:defRPr/>
            </a:pPr>
            <a:r>
              <a:rPr lang="en-US" smtClean="0"/>
              <a:t>#6 In line brushed finish</a:t>
            </a:r>
          </a:p>
          <a:p>
            <a:pPr lvl="2" eaLnBrk="1" hangingPunct="1">
              <a:defRPr/>
            </a:pPr>
            <a:r>
              <a:rPr lang="en-US" smtClean="0"/>
              <a:t>#4 Standard brush finish</a:t>
            </a:r>
          </a:p>
          <a:p>
            <a:pPr lvl="2" eaLnBrk="1" hangingPunct="1">
              <a:defRPr/>
            </a:pPr>
            <a:r>
              <a:rPr lang="en-US" smtClean="0"/>
              <a:t>2B standard mill finish</a:t>
            </a:r>
          </a:p>
        </p:txBody>
      </p:sp>
    </p:spTree>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42082" name="Rectangle 2"/>
          <p:cNvSpPr>
            <a:spLocks noGrp="1" noChangeArrowheads="1"/>
          </p:cNvSpPr>
          <p:nvPr>
            <p:ph type="title"/>
          </p:nvPr>
        </p:nvSpPr>
        <p:spPr>
          <a:xfrm>
            <a:off x="5715000" y="457200"/>
            <a:ext cx="3276600" cy="1143000"/>
          </a:xfrm>
        </p:spPr>
        <p:txBody>
          <a:bodyPr/>
          <a:lstStyle/>
          <a:p>
            <a:pPr eaLnBrk="1" hangingPunct="1">
              <a:defRPr/>
            </a:pPr>
            <a:r>
              <a:rPr lang="en-US" sz="3600" smtClean="0"/>
              <a:t>Stainless Steel</a:t>
            </a:r>
          </a:p>
        </p:txBody>
      </p:sp>
      <p:sp>
        <p:nvSpPr>
          <p:cNvPr id="942083" name="Rectangle 3"/>
          <p:cNvSpPr>
            <a:spLocks noGrp="1" noChangeArrowheads="1"/>
          </p:cNvSpPr>
          <p:nvPr>
            <p:ph type="body" idx="1"/>
          </p:nvPr>
        </p:nvSpPr>
        <p:spPr>
          <a:xfrm>
            <a:off x="5867400" y="1676400"/>
            <a:ext cx="3276600" cy="4114800"/>
          </a:xfrm>
        </p:spPr>
        <p:txBody>
          <a:bodyPr/>
          <a:lstStyle/>
          <a:p>
            <a:pPr eaLnBrk="1" hangingPunct="1">
              <a:buFont typeface="Wingdings" pitchFamily="2" charset="2"/>
              <a:buNone/>
              <a:defRPr/>
            </a:pPr>
            <a:r>
              <a:rPr lang="en-US" sz="2000" smtClean="0"/>
              <a:t>This is a good example of designing a truly finished appearance.</a:t>
            </a:r>
          </a:p>
          <a:p>
            <a:pPr eaLnBrk="1" hangingPunct="1">
              <a:buFont typeface="Wingdings" pitchFamily="2" charset="2"/>
              <a:buNone/>
              <a:defRPr/>
            </a:pPr>
            <a:endParaRPr lang="en-US" sz="2000" smtClean="0"/>
          </a:p>
          <a:p>
            <a:pPr eaLnBrk="1" hangingPunct="1">
              <a:buFont typeface="Wingdings" pitchFamily="2" charset="2"/>
              <a:buNone/>
              <a:defRPr/>
            </a:pPr>
            <a:r>
              <a:rPr lang="en-US" sz="2000" smtClean="0"/>
              <a:t>The stainless column covers are #8 mirror finish.</a:t>
            </a:r>
          </a:p>
        </p:txBody>
      </p:sp>
      <p:pic>
        <p:nvPicPr>
          <p:cNvPr id="45060" name="Picture 4" descr="ST Mirrored - Boch Toyota0001"/>
          <p:cNvPicPr>
            <a:picLocks noChangeAspect="1" noChangeArrowheads="1"/>
          </p:cNvPicPr>
          <p:nvPr/>
        </p:nvPicPr>
        <p:blipFill>
          <a:blip r:embed="rId2" cstate="screen"/>
          <a:srcRect/>
          <a:stretch>
            <a:fillRect/>
          </a:stretch>
        </p:blipFill>
        <p:spPr bwMode="auto">
          <a:xfrm>
            <a:off x="304800" y="381000"/>
            <a:ext cx="4953000" cy="6218238"/>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08290" name="Rectangle 2"/>
          <p:cNvSpPr>
            <a:spLocks noGrp="1" noChangeArrowheads="1"/>
          </p:cNvSpPr>
          <p:nvPr>
            <p:ph type="title"/>
          </p:nvPr>
        </p:nvSpPr>
        <p:spPr/>
        <p:txBody>
          <a:bodyPr/>
          <a:lstStyle/>
          <a:p>
            <a:pPr eaLnBrk="1" hangingPunct="1">
              <a:defRPr/>
            </a:pPr>
            <a:r>
              <a:rPr lang="en-US" smtClean="0"/>
              <a:t>Steel</a:t>
            </a:r>
          </a:p>
        </p:txBody>
      </p:sp>
      <p:sp>
        <p:nvSpPr>
          <p:cNvPr id="908291" name="Rectangle 3"/>
          <p:cNvSpPr>
            <a:spLocks noGrp="1" noChangeArrowheads="1"/>
          </p:cNvSpPr>
          <p:nvPr>
            <p:ph type="body" sz="half" idx="1"/>
          </p:nvPr>
        </p:nvSpPr>
        <p:spPr>
          <a:xfrm>
            <a:off x="457200" y="1447800"/>
            <a:ext cx="3810000" cy="4114800"/>
          </a:xfrm>
        </p:spPr>
        <p:txBody>
          <a:bodyPr/>
          <a:lstStyle/>
          <a:p>
            <a:pPr eaLnBrk="1" hangingPunct="1">
              <a:lnSpc>
                <a:spcPct val="90000"/>
              </a:lnSpc>
              <a:defRPr/>
            </a:pPr>
            <a:r>
              <a:rPr lang="en-US" sz="2400" dirty="0" smtClean="0"/>
              <a:t>The most popular material used for roofing.</a:t>
            </a:r>
          </a:p>
          <a:p>
            <a:pPr lvl="1" eaLnBrk="1" hangingPunct="1">
              <a:lnSpc>
                <a:spcPct val="90000"/>
              </a:lnSpc>
              <a:defRPr/>
            </a:pPr>
            <a:r>
              <a:rPr lang="en-US" sz="2000" dirty="0" smtClean="0"/>
              <a:t>It is cost efficient.</a:t>
            </a:r>
          </a:p>
          <a:p>
            <a:pPr lvl="1" eaLnBrk="1" hangingPunct="1">
              <a:lnSpc>
                <a:spcPct val="90000"/>
              </a:lnSpc>
              <a:defRPr/>
            </a:pPr>
            <a:r>
              <a:rPr lang="en-US" sz="2000" dirty="0" smtClean="0"/>
              <a:t>Easy to work with. </a:t>
            </a:r>
          </a:p>
          <a:p>
            <a:pPr lvl="1" eaLnBrk="1" hangingPunct="1">
              <a:lnSpc>
                <a:spcPct val="90000"/>
              </a:lnSpc>
              <a:defRPr/>
            </a:pPr>
            <a:r>
              <a:rPr lang="en-US" sz="2000" dirty="0" smtClean="0"/>
              <a:t>A strong performer.</a:t>
            </a:r>
          </a:p>
          <a:p>
            <a:pPr eaLnBrk="1" hangingPunct="1">
              <a:lnSpc>
                <a:spcPct val="90000"/>
              </a:lnSpc>
              <a:defRPr/>
            </a:pPr>
            <a:r>
              <a:rPr lang="en-US" sz="2400" dirty="0" smtClean="0"/>
              <a:t>Galvanized steel and </a:t>
            </a:r>
            <a:r>
              <a:rPr lang="en-US" sz="2400" dirty="0" err="1" smtClean="0"/>
              <a:t>Galvalume</a:t>
            </a:r>
            <a:r>
              <a:rPr lang="en-US" sz="2400" dirty="0" smtClean="0"/>
              <a:t> are the leaders.  </a:t>
            </a:r>
          </a:p>
          <a:p>
            <a:pPr eaLnBrk="1" hangingPunct="1">
              <a:lnSpc>
                <a:spcPct val="90000"/>
              </a:lnSpc>
              <a:defRPr/>
            </a:pPr>
            <a:endParaRPr lang="en-US" sz="2400" dirty="0" smtClean="0"/>
          </a:p>
        </p:txBody>
      </p:sp>
      <p:pic>
        <p:nvPicPr>
          <p:cNvPr id="46084" name="Picture 4" descr="Sweets Cover - PacificShores1a"/>
          <p:cNvPicPr>
            <a:picLocks noGrp="1" noChangeAspect="1" noChangeArrowheads="1"/>
          </p:cNvPicPr>
          <p:nvPr>
            <p:ph type="chart" sz="half" idx="2"/>
          </p:nvPr>
        </p:nvPicPr>
        <p:blipFill>
          <a:blip r:embed="rId2" cstate="screen"/>
          <a:srcRect/>
          <a:stretch>
            <a:fillRect/>
          </a:stretch>
        </p:blipFill>
        <p:spPr>
          <a:xfrm>
            <a:off x="4191000" y="1295400"/>
            <a:ext cx="4579938" cy="5181600"/>
          </a:xfrm>
          <a:noFill/>
        </p:spPr>
      </p:pic>
    </p:spTree>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6708" name="Rectangle 4"/>
          <p:cNvSpPr>
            <a:spLocks noGrp="1" noChangeArrowheads="1"/>
          </p:cNvSpPr>
          <p:nvPr>
            <p:ph type="title"/>
          </p:nvPr>
        </p:nvSpPr>
        <p:spPr/>
        <p:txBody>
          <a:bodyPr/>
          <a:lstStyle/>
          <a:p>
            <a:pPr eaLnBrk="1" hangingPunct="1">
              <a:defRPr/>
            </a:pPr>
            <a:r>
              <a:rPr lang="en-US" smtClean="0"/>
              <a:t>Substrate Coatings</a:t>
            </a:r>
          </a:p>
        </p:txBody>
      </p:sp>
      <p:sp>
        <p:nvSpPr>
          <p:cNvPr id="456709" name="Rectangle 5"/>
          <p:cNvSpPr>
            <a:spLocks noGrp="1" noChangeArrowheads="1"/>
          </p:cNvSpPr>
          <p:nvPr>
            <p:ph type="body" idx="1"/>
          </p:nvPr>
        </p:nvSpPr>
        <p:spPr>
          <a:xfrm>
            <a:off x="457200" y="1447800"/>
            <a:ext cx="8229600" cy="4533900"/>
          </a:xfrm>
        </p:spPr>
        <p:txBody>
          <a:bodyPr/>
          <a:lstStyle/>
          <a:p>
            <a:pPr eaLnBrk="1" hangingPunct="1">
              <a:defRPr/>
            </a:pPr>
            <a:r>
              <a:rPr lang="en-US" sz="3600" dirty="0" smtClean="0"/>
              <a:t>Metallic Coatings</a:t>
            </a:r>
          </a:p>
          <a:p>
            <a:pPr lvl="1" eaLnBrk="1" hangingPunct="1">
              <a:defRPr/>
            </a:pPr>
            <a:r>
              <a:rPr lang="en-US" sz="3200" dirty="0" smtClean="0"/>
              <a:t>Galvanized</a:t>
            </a:r>
          </a:p>
          <a:p>
            <a:pPr lvl="2" eaLnBrk="1" hangingPunct="1">
              <a:buFont typeface="Wingdings" pitchFamily="2" charset="2"/>
              <a:buNone/>
              <a:defRPr/>
            </a:pPr>
            <a:r>
              <a:rPr lang="en-US" sz="2800" dirty="0" smtClean="0"/>
              <a:t>Zinc protective coating over base steel          ( G-40, G-60, G-90 )</a:t>
            </a:r>
          </a:p>
          <a:p>
            <a:pPr lvl="1" eaLnBrk="1" hangingPunct="1">
              <a:defRPr/>
            </a:pPr>
            <a:r>
              <a:rPr lang="en-US" sz="3200" dirty="0" err="1" smtClean="0"/>
              <a:t>Galvalume</a:t>
            </a:r>
            <a:endParaRPr lang="en-US" sz="3200" dirty="0" smtClean="0"/>
          </a:p>
          <a:p>
            <a:pPr lvl="2" eaLnBrk="1" hangingPunct="1">
              <a:buFont typeface="Wingdings" pitchFamily="2" charset="2"/>
              <a:buNone/>
              <a:defRPr/>
            </a:pPr>
            <a:r>
              <a:rPr lang="en-US" sz="2800" dirty="0" smtClean="0"/>
              <a:t>Aluminum/zinc protective coating over base steel ( AZ-50, AZ-55 )</a:t>
            </a:r>
          </a:p>
          <a:p>
            <a:pPr lvl="1" eaLnBrk="1" hangingPunct="1">
              <a:defRPr/>
            </a:pPr>
            <a:r>
              <a:rPr lang="en-US" sz="3200" dirty="0" err="1" smtClean="0"/>
              <a:t>Acrylume</a:t>
            </a:r>
            <a:endParaRPr lang="en-US" sz="3200" dirty="0" smtClean="0"/>
          </a:p>
          <a:p>
            <a:pPr lvl="2" eaLnBrk="1" hangingPunct="1">
              <a:buFont typeface="Wingdings" pitchFamily="2" charset="2"/>
              <a:buNone/>
              <a:defRPr/>
            </a:pPr>
            <a:r>
              <a:rPr lang="en-US" sz="2800" dirty="0" smtClean="0"/>
              <a:t>Clear acrylic coating for unpainted substrate</a:t>
            </a:r>
          </a:p>
          <a:p>
            <a:pPr lvl="2" eaLnBrk="1" hangingPunct="1">
              <a:buFont typeface="Wingdings" pitchFamily="2" charset="2"/>
              <a:buNone/>
              <a:defRPr/>
            </a:pPr>
            <a:r>
              <a:rPr lang="en-US" sz="2800" dirty="0" smtClean="0"/>
              <a:t>Note: Both are trademark names…</a:t>
            </a:r>
          </a:p>
        </p:txBody>
      </p:sp>
    </p:spTree>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09314" name="Rectangle 2"/>
          <p:cNvSpPr>
            <a:spLocks noGrp="1" noChangeArrowheads="1"/>
          </p:cNvSpPr>
          <p:nvPr>
            <p:ph type="title"/>
          </p:nvPr>
        </p:nvSpPr>
        <p:spPr/>
        <p:txBody>
          <a:bodyPr/>
          <a:lstStyle/>
          <a:p>
            <a:pPr eaLnBrk="1" hangingPunct="1">
              <a:defRPr/>
            </a:pPr>
            <a:r>
              <a:rPr lang="en-US" smtClean="0"/>
              <a:t>Galvanized Steel</a:t>
            </a:r>
          </a:p>
        </p:txBody>
      </p:sp>
      <p:sp>
        <p:nvSpPr>
          <p:cNvPr id="909315" name="Rectangle 3"/>
          <p:cNvSpPr>
            <a:spLocks noGrp="1" noChangeArrowheads="1"/>
          </p:cNvSpPr>
          <p:nvPr>
            <p:ph type="body" idx="1"/>
          </p:nvPr>
        </p:nvSpPr>
        <p:spPr/>
        <p:txBody>
          <a:bodyPr/>
          <a:lstStyle/>
          <a:p>
            <a:pPr eaLnBrk="1" hangingPunct="1">
              <a:defRPr/>
            </a:pPr>
            <a:r>
              <a:rPr lang="en-US" smtClean="0"/>
              <a:t>Steel strip is hot-dipped in a continuous line. </a:t>
            </a:r>
          </a:p>
          <a:p>
            <a:pPr lvl="1" eaLnBrk="1" hangingPunct="1">
              <a:defRPr/>
            </a:pPr>
            <a:r>
              <a:rPr lang="en-US" smtClean="0"/>
              <a:t>The thickness of the zinc coating …</a:t>
            </a:r>
          </a:p>
          <a:p>
            <a:pPr lvl="2" eaLnBrk="1" hangingPunct="1">
              <a:defRPr/>
            </a:pPr>
            <a:r>
              <a:rPr lang="en-US" b="1" smtClean="0"/>
              <a:t>G90 - .90 ounces per square foot</a:t>
            </a:r>
          </a:p>
          <a:p>
            <a:pPr lvl="3" eaLnBrk="1" hangingPunct="1">
              <a:defRPr/>
            </a:pPr>
            <a:r>
              <a:rPr lang="en-US" b="1" smtClean="0"/>
              <a:t>48” x 120” sheet  = 2.25 lbs of coating wt.</a:t>
            </a:r>
          </a:p>
          <a:p>
            <a:pPr lvl="2" eaLnBrk="1" hangingPunct="1">
              <a:defRPr/>
            </a:pPr>
            <a:r>
              <a:rPr lang="en-US" smtClean="0"/>
              <a:t>G60 - .60 ounces per square foot</a:t>
            </a:r>
          </a:p>
          <a:p>
            <a:pPr lvl="3" eaLnBrk="1" hangingPunct="1">
              <a:defRPr/>
            </a:pPr>
            <a:r>
              <a:rPr lang="en-US" smtClean="0"/>
              <a:t>48” x 120” sheet = 1.5 lbs. of coating wt.</a:t>
            </a:r>
          </a:p>
          <a:p>
            <a:pPr lvl="2" eaLnBrk="1" hangingPunct="1">
              <a:defRPr/>
            </a:pPr>
            <a:r>
              <a:rPr lang="en-US" smtClean="0"/>
              <a:t>G40 - .40 ounces per square foot</a:t>
            </a:r>
          </a:p>
          <a:p>
            <a:pPr lvl="3" eaLnBrk="1" hangingPunct="1">
              <a:defRPr/>
            </a:pPr>
            <a:r>
              <a:rPr lang="en-US" smtClean="0"/>
              <a:t>48” x 120” sheet = 1 lbs. of coating wt.</a:t>
            </a:r>
          </a:p>
        </p:txBody>
      </p:sp>
    </p:spTree>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15458" name="Rectangle 2"/>
          <p:cNvSpPr>
            <a:spLocks noGrp="1" noChangeArrowheads="1"/>
          </p:cNvSpPr>
          <p:nvPr>
            <p:ph type="title"/>
          </p:nvPr>
        </p:nvSpPr>
        <p:spPr/>
        <p:txBody>
          <a:bodyPr/>
          <a:lstStyle/>
          <a:p>
            <a:pPr eaLnBrk="1" hangingPunct="1">
              <a:defRPr/>
            </a:pPr>
            <a:r>
              <a:rPr lang="en-US" smtClean="0"/>
              <a:t>Galvalume</a:t>
            </a:r>
          </a:p>
        </p:txBody>
      </p:sp>
      <p:sp>
        <p:nvSpPr>
          <p:cNvPr id="915459" name="Rectangle 3"/>
          <p:cNvSpPr>
            <a:spLocks noGrp="1" noChangeArrowheads="1"/>
          </p:cNvSpPr>
          <p:nvPr>
            <p:ph type="body" sz="half" idx="1"/>
          </p:nvPr>
        </p:nvSpPr>
        <p:spPr/>
        <p:txBody>
          <a:bodyPr/>
          <a:lstStyle/>
          <a:p>
            <a:pPr eaLnBrk="1" hangingPunct="1">
              <a:defRPr/>
            </a:pPr>
            <a:r>
              <a:rPr lang="en-US" sz="2400" smtClean="0"/>
              <a:t>Galvalume sheet steel is an 55% aluminum-43.4% zinc alloy coated sheet steel product that is ideally suited for most types of roofing applications.</a:t>
            </a:r>
          </a:p>
          <a:p>
            <a:pPr eaLnBrk="1" hangingPunct="1">
              <a:defRPr/>
            </a:pPr>
            <a:r>
              <a:rPr lang="en-US" sz="2400" smtClean="0"/>
              <a:t>Pictured is an application of Acrylume which is acrylic coated Galvalume.</a:t>
            </a:r>
          </a:p>
        </p:txBody>
      </p:sp>
      <p:pic>
        <p:nvPicPr>
          <p:cNvPr id="49156" name="Picture 4" descr="galvalume st helena residence"/>
          <p:cNvPicPr>
            <a:picLocks noGrp="1" noChangeAspect="1" noChangeArrowheads="1"/>
          </p:cNvPicPr>
          <p:nvPr>
            <p:ph sz="half" idx="2"/>
          </p:nvPr>
        </p:nvPicPr>
        <p:blipFill>
          <a:blip r:embed="rId3" cstate="screen"/>
          <a:srcRect/>
          <a:stretch>
            <a:fillRect/>
          </a:stretch>
        </p:blipFill>
        <p:spPr>
          <a:xfrm>
            <a:off x="4572000" y="1676400"/>
            <a:ext cx="4383088" cy="4267200"/>
          </a:xfrm>
          <a:noFill/>
        </p:spPr>
      </p:pic>
    </p:spTree>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18532" name="Rectangle 4"/>
          <p:cNvSpPr>
            <a:spLocks noGrp="1" noChangeArrowheads="1"/>
          </p:cNvSpPr>
          <p:nvPr>
            <p:ph type="title"/>
          </p:nvPr>
        </p:nvSpPr>
        <p:spPr/>
        <p:txBody>
          <a:bodyPr/>
          <a:lstStyle/>
          <a:p>
            <a:pPr eaLnBrk="1" hangingPunct="1">
              <a:defRPr/>
            </a:pPr>
            <a:r>
              <a:rPr lang="en-US" smtClean="0"/>
              <a:t>Galvalume</a:t>
            </a:r>
          </a:p>
        </p:txBody>
      </p:sp>
      <p:sp>
        <p:nvSpPr>
          <p:cNvPr id="918533" name="Rectangle 5"/>
          <p:cNvSpPr>
            <a:spLocks noGrp="1" noChangeArrowheads="1"/>
          </p:cNvSpPr>
          <p:nvPr>
            <p:ph type="body" idx="1"/>
          </p:nvPr>
        </p:nvSpPr>
        <p:spPr/>
        <p:txBody>
          <a:bodyPr/>
          <a:lstStyle/>
          <a:p>
            <a:pPr marL="609600" indent="-609600" eaLnBrk="1" hangingPunct="1">
              <a:buFont typeface="Wingdings" pitchFamily="2" charset="2"/>
              <a:buNone/>
              <a:defRPr/>
            </a:pPr>
            <a:r>
              <a:rPr lang="en-US" sz="3600" smtClean="0"/>
              <a:t>Steel strip that is hot-dipped in a continuous line.</a:t>
            </a:r>
          </a:p>
          <a:p>
            <a:pPr marL="990600" lvl="1" indent="-533400" eaLnBrk="1" hangingPunct="1">
              <a:defRPr/>
            </a:pPr>
            <a:r>
              <a:rPr lang="en-US" sz="3200" smtClean="0"/>
              <a:t>The thickness of the zinc coating …</a:t>
            </a:r>
          </a:p>
          <a:p>
            <a:pPr marL="1371600" lvl="2" indent="-457200" eaLnBrk="1" hangingPunct="1">
              <a:defRPr/>
            </a:pPr>
            <a:r>
              <a:rPr lang="en-US" sz="2800" smtClean="0"/>
              <a:t>AZ55 - .55 ounces per square foot</a:t>
            </a:r>
          </a:p>
          <a:p>
            <a:pPr marL="1752600" lvl="3" indent="-381000" eaLnBrk="1" hangingPunct="1">
              <a:defRPr/>
            </a:pPr>
            <a:r>
              <a:rPr lang="en-US" sz="2400" smtClean="0"/>
              <a:t>48” x 120” sheet = 1.375 lbs. of coating wt.</a:t>
            </a:r>
          </a:p>
          <a:p>
            <a:pPr marL="1371600" lvl="2" indent="-457200" eaLnBrk="1" hangingPunct="1">
              <a:defRPr/>
            </a:pPr>
            <a:r>
              <a:rPr lang="en-US" sz="2800" smtClean="0"/>
              <a:t>AZ50 - .50 ounces per square foot</a:t>
            </a:r>
          </a:p>
          <a:p>
            <a:pPr marL="1752600" lvl="3" indent="-381000" eaLnBrk="1" hangingPunct="1">
              <a:defRPr/>
            </a:pPr>
            <a:r>
              <a:rPr lang="en-US" sz="2400" smtClean="0"/>
              <a:t>48” x 120” sheet = 1.25 lbs. of coating wt.</a:t>
            </a:r>
          </a:p>
          <a:p>
            <a:pPr marL="990600" lvl="1" indent="-533400" eaLnBrk="1" hangingPunct="1">
              <a:defRPr/>
            </a:pPr>
            <a:endParaRPr lang="en-US" sz="3200" smtClean="0"/>
          </a:p>
        </p:txBody>
      </p:sp>
    </p:spTree>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3654" name="Rectangle 6"/>
          <p:cNvSpPr>
            <a:spLocks noGrp="1" noChangeArrowheads="1"/>
          </p:cNvSpPr>
          <p:nvPr>
            <p:ph type="title"/>
          </p:nvPr>
        </p:nvSpPr>
        <p:spPr/>
        <p:txBody>
          <a:bodyPr/>
          <a:lstStyle/>
          <a:p>
            <a:pPr eaLnBrk="1" hangingPunct="1">
              <a:defRPr/>
            </a:pPr>
            <a:r>
              <a:rPr lang="en-US" smtClean="0"/>
              <a:t>Who’s Best?</a:t>
            </a:r>
          </a:p>
        </p:txBody>
      </p:sp>
      <p:sp>
        <p:nvSpPr>
          <p:cNvPr id="923655" name="Rectangle 7"/>
          <p:cNvSpPr>
            <a:spLocks noGrp="1" noChangeArrowheads="1"/>
          </p:cNvSpPr>
          <p:nvPr>
            <p:ph type="body" idx="1"/>
          </p:nvPr>
        </p:nvSpPr>
        <p:spPr>
          <a:xfrm>
            <a:off x="457200" y="1219200"/>
            <a:ext cx="8229600" cy="5257800"/>
          </a:xfrm>
        </p:spPr>
        <p:txBody>
          <a:bodyPr/>
          <a:lstStyle/>
          <a:p>
            <a:pPr eaLnBrk="1" hangingPunct="1">
              <a:lnSpc>
                <a:spcPct val="90000"/>
              </a:lnSpc>
              <a:buFont typeface="Wingdings" pitchFamily="2" charset="2"/>
              <a:buNone/>
              <a:defRPr/>
            </a:pPr>
            <a:endParaRPr lang="en-US" dirty="0" smtClean="0"/>
          </a:p>
          <a:p>
            <a:pPr eaLnBrk="1" hangingPunct="1">
              <a:lnSpc>
                <a:spcPct val="90000"/>
              </a:lnSpc>
              <a:defRPr/>
            </a:pPr>
            <a:r>
              <a:rPr lang="en-US" dirty="0" err="1" smtClean="0"/>
              <a:t>Galvalume</a:t>
            </a:r>
            <a:r>
              <a:rPr lang="en-US" dirty="0" smtClean="0"/>
              <a:t> versus Galvanized</a:t>
            </a:r>
          </a:p>
          <a:p>
            <a:pPr lvl="1" eaLnBrk="1" hangingPunct="1">
              <a:lnSpc>
                <a:spcPct val="90000"/>
              </a:lnSpc>
              <a:defRPr/>
            </a:pPr>
            <a:r>
              <a:rPr lang="en-US" dirty="0" smtClean="0"/>
              <a:t>Application many times drives the decision</a:t>
            </a:r>
          </a:p>
          <a:p>
            <a:pPr lvl="2" eaLnBrk="1" hangingPunct="1">
              <a:lnSpc>
                <a:spcPct val="90000"/>
              </a:lnSpc>
              <a:defRPr/>
            </a:pPr>
            <a:r>
              <a:rPr lang="en-US" dirty="0" smtClean="0"/>
              <a:t>E.g. You can not use </a:t>
            </a:r>
            <a:r>
              <a:rPr lang="en-US" dirty="0" err="1" smtClean="0"/>
              <a:t>Galvalume</a:t>
            </a:r>
            <a:r>
              <a:rPr lang="en-US" dirty="0" smtClean="0"/>
              <a:t> around animal confinement.</a:t>
            </a:r>
          </a:p>
          <a:p>
            <a:pPr lvl="2" eaLnBrk="1" hangingPunct="1">
              <a:lnSpc>
                <a:spcPct val="90000"/>
              </a:lnSpc>
              <a:defRPr/>
            </a:pPr>
            <a:r>
              <a:rPr lang="en-US" dirty="0" smtClean="0"/>
              <a:t>Both are the wrong selection for true performance in a salt water environment. The correct substrate for a salt water environment is aluminum. </a:t>
            </a:r>
          </a:p>
          <a:p>
            <a:pPr lvl="1" eaLnBrk="1" hangingPunct="1">
              <a:lnSpc>
                <a:spcPct val="90000"/>
              </a:lnSpc>
              <a:defRPr/>
            </a:pPr>
            <a:r>
              <a:rPr lang="en-US" dirty="0" smtClean="0"/>
              <a:t>In reality both galvanized and </a:t>
            </a:r>
            <a:r>
              <a:rPr lang="en-US" dirty="0" err="1" smtClean="0"/>
              <a:t>galvalume</a:t>
            </a:r>
            <a:r>
              <a:rPr lang="en-US" dirty="0" smtClean="0"/>
              <a:t> are long lasting products and a good selection for an exterior of a project in most conditions. (Salt water being the exclusion for both.) </a:t>
            </a:r>
          </a:p>
          <a:p>
            <a:pPr eaLnBrk="1" hangingPunct="1">
              <a:lnSpc>
                <a:spcPct val="90000"/>
              </a:lnSpc>
              <a:defRPr/>
            </a:pPr>
            <a:endParaRPr lang="en-US" dirty="0" smtClean="0"/>
          </a:p>
        </p:txBody>
      </p:sp>
    </p:spTree>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0580" name="Rectangle 4"/>
          <p:cNvSpPr>
            <a:spLocks noGrp="1" noChangeArrowheads="1"/>
          </p:cNvSpPr>
          <p:nvPr>
            <p:ph type="title"/>
          </p:nvPr>
        </p:nvSpPr>
        <p:spPr/>
        <p:txBody>
          <a:bodyPr/>
          <a:lstStyle/>
          <a:p>
            <a:pPr eaLnBrk="1" hangingPunct="1">
              <a:defRPr/>
            </a:pPr>
            <a:r>
              <a:rPr lang="en-US" smtClean="0"/>
              <a:t>Acrylume 	</a:t>
            </a:r>
          </a:p>
        </p:txBody>
      </p:sp>
      <p:sp>
        <p:nvSpPr>
          <p:cNvPr id="920581" name="Rectangle 5"/>
          <p:cNvSpPr>
            <a:spLocks noGrp="1" noChangeArrowheads="1"/>
          </p:cNvSpPr>
          <p:nvPr>
            <p:ph type="body" idx="1"/>
          </p:nvPr>
        </p:nvSpPr>
        <p:spPr>
          <a:xfrm>
            <a:off x="0" y="1600200"/>
            <a:ext cx="8229600" cy="4533900"/>
          </a:xfrm>
        </p:spPr>
        <p:txBody>
          <a:bodyPr/>
          <a:lstStyle/>
          <a:p>
            <a:pPr lvl="2" eaLnBrk="1" hangingPunct="1">
              <a:defRPr/>
            </a:pPr>
            <a:r>
              <a:rPr lang="en-US" sz="2800" dirty="0" smtClean="0"/>
              <a:t>For unpainted applications, bare </a:t>
            </a:r>
            <a:r>
              <a:rPr lang="en-US" sz="2800" dirty="0" err="1" smtClean="0"/>
              <a:t>Acrylume</a:t>
            </a:r>
            <a:r>
              <a:rPr lang="en-US" sz="2800" dirty="0" smtClean="0"/>
              <a:t> is recommended.</a:t>
            </a:r>
          </a:p>
          <a:p>
            <a:pPr lvl="2" eaLnBrk="1" hangingPunct="1">
              <a:defRPr/>
            </a:pPr>
            <a:r>
              <a:rPr lang="en-US" sz="2800" dirty="0" smtClean="0"/>
              <a:t>It has a clear “Acrylic” resin coating applied to both sides of the steel sheet.</a:t>
            </a:r>
          </a:p>
          <a:p>
            <a:pPr lvl="2" eaLnBrk="1" hangingPunct="1">
              <a:defRPr/>
            </a:pPr>
            <a:r>
              <a:rPr lang="en-US" sz="2800" dirty="0" smtClean="0"/>
              <a:t>Can be roll-formed without lubricants.</a:t>
            </a:r>
          </a:p>
          <a:p>
            <a:pPr lvl="2" eaLnBrk="1" hangingPunct="1">
              <a:defRPr/>
            </a:pPr>
            <a:r>
              <a:rPr lang="en-US" sz="2800" dirty="0" smtClean="0"/>
              <a:t>The clear coating prevents blackening from finger prints and oil spots.</a:t>
            </a:r>
          </a:p>
          <a:p>
            <a:pPr lvl="2" eaLnBrk="1" hangingPunct="1">
              <a:defRPr/>
            </a:pPr>
            <a:r>
              <a:rPr lang="en-US" sz="2800" dirty="0" smtClean="0"/>
              <a:t>The clear coating will dissipate and allow the </a:t>
            </a:r>
            <a:r>
              <a:rPr lang="en-US" sz="2800" dirty="0" err="1" smtClean="0"/>
              <a:t>Acrylume</a:t>
            </a:r>
            <a:r>
              <a:rPr lang="en-US" sz="2800" dirty="0" smtClean="0"/>
              <a:t> to age to a soft gray uniform appearance.</a:t>
            </a:r>
            <a:br>
              <a:rPr lang="en-US" sz="2800" dirty="0" smtClean="0"/>
            </a:br>
            <a:endParaRPr lang="en-US" sz="2800" dirty="0" smtClean="0"/>
          </a:p>
        </p:txBody>
      </p:sp>
    </p:spTree>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7988" name="Rectangle 4"/>
          <p:cNvSpPr>
            <a:spLocks noGrp="1" noChangeArrowheads="1"/>
          </p:cNvSpPr>
          <p:nvPr>
            <p:ph type="title"/>
          </p:nvPr>
        </p:nvSpPr>
        <p:spPr>
          <a:xfrm>
            <a:off x="457200" y="0"/>
            <a:ext cx="8229600" cy="1143000"/>
          </a:xfrm>
        </p:spPr>
        <p:txBody>
          <a:bodyPr/>
          <a:lstStyle/>
          <a:p>
            <a:pPr eaLnBrk="1" hangingPunct="1">
              <a:defRPr/>
            </a:pPr>
            <a:r>
              <a:rPr lang="en-US" smtClean="0"/>
              <a:t>Rheinzink</a:t>
            </a:r>
          </a:p>
        </p:txBody>
      </p:sp>
      <p:sp>
        <p:nvSpPr>
          <p:cNvPr id="937989" name="Rectangle 5"/>
          <p:cNvSpPr>
            <a:spLocks noGrp="1" noChangeArrowheads="1"/>
          </p:cNvSpPr>
          <p:nvPr>
            <p:ph type="body" idx="1"/>
          </p:nvPr>
        </p:nvSpPr>
        <p:spPr>
          <a:xfrm>
            <a:off x="457200" y="1325563"/>
            <a:ext cx="8229600" cy="4533900"/>
          </a:xfrm>
        </p:spPr>
        <p:txBody>
          <a:bodyPr/>
          <a:lstStyle/>
          <a:p>
            <a:pPr eaLnBrk="1" hangingPunct="1">
              <a:defRPr/>
            </a:pPr>
            <a:r>
              <a:rPr lang="en-US" dirty="0" smtClean="0"/>
              <a:t>We have developed a relationship with </a:t>
            </a:r>
            <a:r>
              <a:rPr lang="en-US" dirty="0" err="1" smtClean="0"/>
              <a:t>Rheinzink</a:t>
            </a:r>
            <a:r>
              <a:rPr lang="en-US" dirty="0" smtClean="0"/>
              <a:t>, the market and industry leader.</a:t>
            </a:r>
          </a:p>
          <a:p>
            <a:pPr lvl="1" eaLnBrk="1" hangingPunct="1">
              <a:defRPr/>
            </a:pPr>
            <a:r>
              <a:rPr lang="en-US" dirty="0" smtClean="0"/>
              <a:t>A German mill that is known for producing the best zinc product world wide.</a:t>
            </a:r>
          </a:p>
          <a:p>
            <a:pPr lvl="1" eaLnBrk="1" hangingPunct="1">
              <a:defRPr/>
            </a:pPr>
            <a:r>
              <a:rPr lang="en-US" dirty="0" smtClean="0"/>
              <a:t>A European leader that selected UNA-CLAD to bring their product to market in the United States and some parts of Canada.</a:t>
            </a:r>
          </a:p>
          <a:p>
            <a:pPr lvl="1" eaLnBrk="1" hangingPunct="1">
              <a:defRPr/>
            </a:pPr>
            <a:r>
              <a:rPr lang="en-US" dirty="0" smtClean="0"/>
              <a:t>Firestone is </a:t>
            </a:r>
            <a:r>
              <a:rPr lang="en-US" dirty="0" err="1" smtClean="0"/>
              <a:t>Rheinzink’s</a:t>
            </a:r>
            <a:r>
              <a:rPr lang="en-US" dirty="0" smtClean="0"/>
              <a:t> largest distributor.</a:t>
            </a:r>
          </a:p>
          <a:p>
            <a:pPr lvl="1" eaLnBrk="1" hangingPunct="1">
              <a:defRPr/>
            </a:pPr>
            <a:r>
              <a:rPr lang="en-US" dirty="0" smtClean="0"/>
              <a:t>U.S. Warehouse opened about a year ago in the Boston area.</a:t>
            </a:r>
          </a:p>
        </p:txBody>
      </p:sp>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0226" name="Rectangle 2"/>
          <p:cNvSpPr>
            <a:spLocks noGrp="1" noChangeArrowheads="1"/>
          </p:cNvSpPr>
          <p:nvPr>
            <p:ph type="title"/>
          </p:nvPr>
        </p:nvSpPr>
        <p:spPr/>
        <p:txBody>
          <a:bodyPr/>
          <a:lstStyle/>
          <a:p>
            <a:pPr eaLnBrk="1" hangingPunct="1">
              <a:defRPr/>
            </a:pPr>
            <a:r>
              <a:rPr lang="en-US" smtClean="0"/>
              <a:t>Metal Roof Basics</a:t>
            </a:r>
          </a:p>
        </p:txBody>
      </p:sp>
      <p:sp>
        <p:nvSpPr>
          <p:cNvPr id="820227" name="Rectangle 3"/>
          <p:cNvSpPr>
            <a:spLocks noGrp="1" noChangeArrowheads="1"/>
          </p:cNvSpPr>
          <p:nvPr>
            <p:ph type="body" idx="1"/>
          </p:nvPr>
        </p:nvSpPr>
        <p:spPr/>
        <p:txBody>
          <a:bodyPr/>
          <a:lstStyle/>
          <a:p>
            <a:pPr eaLnBrk="1" hangingPunct="1">
              <a:defRPr/>
            </a:pPr>
            <a:r>
              <a:rPr lang="en-US" smtClean="0"/>
              <a:t>Roof types</a:t>
            </a:r>
          </a:p>
          <a:p>
            <a:pPr eaLnBrk="1" hangingPunct="1">
              <a:defRPr/>
            </a:pPr>
            <a:r>
              <a:rPr lang="en-US" smtClean="0"/>
              <a:t>Base metal types</a:t>
            </a:r>
          </a:p>
          <a:p>
            <a:pPr eaLnBrk="1" hangingPunct="1">
              <a:defRPr/>
            </a:pPr>
            <a:r>
              <a:rPr lang="en-US" smtClean="0"/>
              <a:t>Panel Coatings</a:t>
            </a:r>
          </a:p>
        </p:txBody>
      </p:sp>
    </p:spTree>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6962" name="Rectangle 2"/>
          <p:cNvSpPr>
            <a:spLocks noGrp="1" noChangeArrowheads="1"/>
          </p:cNvSpPr>
          <p:nvPr>
            <p:ph type="title"/>
          </p:nvPr>
        </p:nvSpPr>
        <p:spPr/>
        <p:txBody>
          <a:bodyPr/>
          <a:lstStyle/>
          <a:p>
            <a:pPr eaLnBrk="1" hangingPunct="1">
              <a:defRPr/>
            </a:pPr>
            <a:r>
              <a:rPr lang="en-US" smtClean="0"/>
              <a:t>Rheinzink</a:t>
            </a:r>
          </a:p>
        </p:txBody>
      </p:sp>
      <p:pic>
        <p:nvPicPr>
          <p:cNvPr id="54275" name="Picture 3" descr="Rheinzink - Crowne1"/>
          <p:cNvPicPr>
            <a:picLocks noChangeAspect="1" noChangeArrowheads="1"/>
          </p:cNvPicPr>
          <p:nvPr/>
        </p:nvPicPr>
        <p:blipFill>
          <a:blip r:embed="rId2" cstate="screen"/>
          <a:srcRect/>
          <a:stretch>
            <a:fillRect/>
          </a:stretch>
        </p:blipFill>
        <p:spPr bwMode="auto">
          <a:xfrm>
            <a:off x="152400" y="1447800"/>
            <a:ext cx="3960813" cy="4495800"/>
          </a:xfrm>
          <a:prstGeom prst="rect">
            <a:avLst/>
          </a:prstGeom>
          <a:noFill/>
          <a:ln w="9525">
            <a:noFill/>
            <a:miter lim="800000"/>
            <a:headEnd/>
            <a:tailEnd/>
          </a:ln>
        </p:spPr>
      </p:pic>
      <p:pic>
        <p:nvPicPr>
          <p:cNvPr id="54276" name="Picture 4" descr="Rheinzink - Rochester Art 1"/>
          <p:cNvPicPr>
            <a:picLocks noGrp="1" noChangeAspect="1" noChangeArrowheads="1"/>
          </p:cNvPicPr>
          <p:nvPr>
            <p:ph idx="1"/>
          </p:nvPr>
        </p:nvPicPr>
        <p:blipFill>
          <a:blip r:embed="rId3" cstate="screen"/>
          <a:srcRect/>
          <a:stretch>
            <a:fillRect/>
          </a:stretch>
        </p:blipFill>
        <p:spPr>
          <a:xfrm>
            <a:off x="4495800" y="1524000"/>
            <a:ext cx="4524375" cy="4343400"/>
          </a:xfrm>
          <a:noFill/>
        </p:spPr>
      </p:pic>
    </p:spTree>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4658" name="Rectangle 2"/>
          <p:cNvSpPr>
            <a:spLocks noGrp="1" noChangeArrowheads="1"/>
          </p:cNvSpPr>
          <p:nvPr>
            <p:ph type="title"/>
          </p:nvPr>
        </p:nvSpPr>
        <p:spPr/>
        <p:txBody>
          <a:bodyPr/>
          <a:lstStyle/>
          <a:p>
            <a:pPr eaLnBrk="1" hangingPunct="1">
              <a:defRPr/>
            </a:pPr>
            <a:endParaRPr lang="en-US" smtClean="0"/>
          </a:p>
        </p:txBody>
      </p:sp>
      <p:pic>
        <p:nvPicPr>
          <p:cNvPr id="55299" name="Picture 3"/>
          <p:cNvPicPr>
            <a:picLocks noChangeAspect="1" noChangeArrowheads="1"/>
          </p:cNvPicPr>
          <p:nvPr/>
        </p:nvPicPr>
        <p:blipFill>
          <a:blip r:embed="rId2" cstate="screen"/>
          <a:srcRect/>
          <a:stretch>
            <a:fillRect/>
          </a:stretch>
        </p:blipFill>
        <p:spPr bwMode="auto">
          <a:xfrm>
            <a:off x="0" y="-1187450"/>
            <a:ext cx="9296400" cy="804545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6322" name="Picture 2" descr="LinieLodge1wSign"/>
          <p:cNvPicPr>
            <a:picLocks noChangeAspect="1" noChangeArrowheads="1"/>
          </p:cNvPicPr>
          <p:nvPr/>
        </p:nvPicPr>
        <p:blipFill>
          <a:blip r:embed="rId2" cstate="screen"/>
          <a:srcRect/>
          <a:stretch>
            <a:fillRect/>
          </a:stretch>
        </p:blipFill>
        <p:spPr bwMode="auto">
          <a:xfrm>
            <a:off x="0" y="0"/>
            <a:ext cx="9906000" cy="7083425"/>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7730" name="Rectangle 2"/>
          <p:cNvSpPr>
            <a:spLocks noGrp="1" noChangeArrowheads="1"/>
          </p:cNvSpPr>
          <p:nvPr>
            <p:ph type="title"/>
          </p:nvPr>
        </p:nvSpPr>
        <p:spPr/>
        <p:txBody>
          <a:bodyPr/>
          <a:lstStyle/>
          <a:p>
            <a:pPr eaLnBrk="1" hangingPunct="1">
              <a:defRPr/>
            </a:pPr>
            <a:endParaRPr lang="en-US" smtClean="0"/>
          </a:p>
        </p:txBody>
      </p:sp>
      <p:pic>
        <p:nvPicPr>
          <p:cNvPr id="57347" name="Picture 3"/>
          <p:cNvPicPr>
            <a:picLocks noChangeAspect="1" noChangeArrowheads="1"/>
          </p:cNvPicPr>
          <p:nvPr/>
        </p:nvPicPr>
        <p:blipFill>
          <a:blip r:embed="rId2" cstate="screen"/>
          <a:srcRect/>
          <a:stretch>
            <a:fillRect/>
          </a:stretch>
        </p:blipFill>
        <p:spPr bwMode="auto">
          <a:xfrm>
            <a:off x="0" y="0"/>
            <a:ext cx="9448800" cy="78740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8370" name="Picture 2" descr="RedHouse"/>
          <p:cNvPicPr>
            <a:picLocks noChangeAspect="1" noChangeArrowheads="1"/>
          </p:cNvPicPr>
          <p:nvPr/>
        </p:nvPicPr>
        <p:blipFill>
          <a:blip r:embed="rId2" cstate="screen"/>
          <a:srcRect/>
          <a:stretch>
            <a:fillRect/>
          </a:stretch>
        </p:blipFill>
        <p:spPr bwMode="auto">
          <a:xfrm>
            <a:off x="0" y="-53975"/>
            <a:ext cx="9753600" cy="6911975"/>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5700" name="Rectangle 4"/>
          <p:cNvSpPr>
            <a:spLocks noGrp="1" noChangeArrowheads="1"/>
          </p:cNvSpPr>
          <p:nvPr>
            <p:ph type="title"/>
          </p:nvPr>
        </p:nvSpPr>
        <p:spPr/>
        <p:txBody>
          <a:bodyPr/>
          <a:lstStyle/>
          <a:p>
            <a:pPr eaLnBrk="1" hangingPunct="1">
              <a:defRPr/>
            </a:pPr>
            <a:r>
              <a:rPr lang="en-US" dirty="0" smtClean="0"/>
              <a:t>Two Primary Alloys</a:t>
            </a:r>
          </a:p>
        </p:txBody>
      </p:sp>
      <p:sp>
        <p:nvSpPr>
          <p:cNvPr id="925701" name="Rectangle 5"/>
          <p:cNvSpPr>
            <a:spLocks noGrp="1" noChangeArrowheads="1"/>
          </p:cNvSpPr>
          <p:nvPr>
            <p:ph type="body" idx="1"/>
          </p:nvPr>
        </p:nvSpPr>
        <p:spPr/>
        <p:txBody>
          <a:bodyPr/>
          <a:lstStyle/>
          <a:p>
            <a:pPr eaLnBrk="1" hangingPunct="1">
              <a:defRPr/>
            </a:pPr>
            <a:r>
              <a:rPr lang="en-US" dirty="0" smtClean="0"/>
              <a:t>3000 Series – Used for painted coatings</a:t>
            </a:r>
          </a:p>
          <a:p>
            <a:pPr eaLnBrk="1" hangingPunct="1">
              <a:buFont typeface="Wingdings" pitchFamily="2" charset="2"/>
              <a:buNone/>
              <a:defRPr/>
            </a:pPr>
            <a:r>
              <a:rPr lang="en-US" dirty="0" smtClean="0"/>
              <a:t> 	</a:t>
            </a:r>
            <a:r>
              <a:rPr lang="en-US" sz="2800" dirty="0" smtClean="0"/>
              <a:t>Are alloyed with </a:t>
            </a:r>
            <a:r>
              <a:rPr lang="en-US" sz="2800" i="1" dirty="0" smtClean="0"/>
              <a:t>manganese</a:t>
            </a:r>
            <a:r>
              <a:rPr lang="en-US" sz="2800" dirty="0" smtClean="0"/>
              <a:t>, and can be work-	hardened</a:t>
            </a:r>
          </a:p>
          <a:p>
            <a:pPr eaLnBrk="1" hangingPunct="1">
              <a:defRPr/>
            </a:pPr>
            <a:r>
              <a:rPr lang="en-US" dirty="0" smtClean="0"/>
              <a:t>5000 Series – Used for anodized finishes.</a:t>
            </a:r>
          </a:p>
          <a:p>
            <a:pPr lvl="1" eaLnBrk="1" hangingPunct="1">
              <a:buFont typeface="Wingdings" pitchFamily="2" charset="2"/>
              <a:buNone/>
              <a:defRPr/>
            </a:pPr>
            <a:r>
              <a:rPr lang="en-US" dirty="0" smtClean="0"/>
              <a:t>Are alloyed with </a:t>
            </a:r>
            <a:r>
              <a:rPr lang="en-US" i="1" dirty="0" smtClean="0"/>
              <a:t>magnesium</a:t>
            </a:r>
            <a:r>
              <a:rPr lang="en-US" dirty="0" smtClean="0"/>
              <a:t>, derive most of 	their strength from work hardening. However 	is susceptible to corrosion above 60°C, 	140°F.</a:t>
            </a:r>
          </a:p>
        </p:txBody>
      </p:sp>
    </p:spTree>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2758" name="Rectangle 6"/>
          <p:cNvSpPr>
            <a:spLocks noGrp="1" noChangeArrowheads="1"/>
          </p:cNvSpPr>
          <p:nvPr>
            <p:ph type="title"/>
          </p:nvPr>
        </p:nvSpPr>
        <p:spPr/>
        <p:txBody>
          <a:bodyPr/>
          <a:lstStyle/>
          <a:p>
            <a:pPr eaLnBrk="1" hangingPunct="1">
              <a:defRPr/>
            </a:pPr>
            <a:r>
              <a:rPr lang="en-US" smtClean="0"/>
              <a:t>Why Do We Paint?</a:t>
            </a:r>
          </a:p>
        </p:txBody>
      </p:sp>
      <p:sp>
        <p:nvSpPr>
          <p:cNvPr id="842759" name="Rectangle 7"/>
          <p:cNvSpPr>
            <a:spLocks noGrp="1" noChangeArrowheads="1"/>
          </p:cNvSpPr>
          <p:nvPr>
            <p:ph type="body" sz="half" idx="1"/>
          </p:nvPr>
        </p:nvSpPr>
        <p:spPr/>
        <p:txBody>
          <a:bodyPr/>
          <a:lstStyle/>
          <a:p>
            <a:pPr eaLnBrk="1" hangingPunct="1">
              <a:defRPr/>
            </a:pPr>
            <a:r>
              <a:rPr lang="en-US" sz="2800" smtClean="0"/>
              <a:t>Provide protection</a:t>
            </a:r>
          </a:p>
          <a:p>
            <a:pPr eaLnBrk="1" hangingPunct="1">
              <a:defRPr/>
            </a:pPr>
            <a:r>
              <a:rPr lang="en-US" sz="2800" smtClean="0"/>
              <a:t>Add aesthetic appeal</a:t>
            </a:r>
          </a:p>
          <a:p>
            <a:pPr eaLnBrk="1" hangingPunct="1">
              <a:defRPr/>
            </a:pPr>
            <a:r>
              <a:rPr lang="en-US" sz="2800" smtClean="0"/>
              <a:t>Promote corporate </a:t>
            </a:r>
            <a:br>
              <a:rPr lang="en-US" sz="2800" smtClean="0"/>
            </a:br>
            <a:r>
              <a:rPr lang="en-US" sz="2800" smtClean="0"/>
              <a:t>brand and increase recognition</a:t>
            </a:r>
          </a:p>
          <a:p>
            <a:pPr eaLnBrk="1" hangingPunct="1">
              <a:defRPr/>
            </a:pPr>
            <a:r>
              <a:rPr lang="en-US" sz="2800" smtClean="0"/>
              <a:t>Decrease energy costs</a:t>
            </a:r>
          </a:p>
          <a:p>
            <a:pPr eaLnBrk="1" hangingPunct="1">
              <a:defRPr/>
            </a:pPr>
            <a:endParaRPr lang="en-US" sz="2800" smtClean="0"/>
          </a:p>
        </p:txBody>
      </p:sp>
      <p:pic>
        <p:nvPicPr>
          <p:cNvPr id="60420" name="Picture 9" descr="Paint Cans"/>
          <p:cNvPicPr>
            <a:picLocks noGrp="1" noChangeAspect="1" noChangeArrowheads="1"/>
          </p:cNvPicPr>
          <p:nvPr>
            <p:ph sz="half" idx="2"/>
          </p:nvPr>
        </p:nvPicPr>
        <p:blipFill>
          <a:blip r:embed="rId2" cstate="screen"/>
          <a:srcRect/>
          <a:stretch>
            <a:fillRect/>
          </a:stretch>
        </p:blipFill>
        <p:spPr>
          <a:xfrm>
            <a:off x="4648200" y="2352675"/>
            <a:ext cx="4038600" cy="3028950"/>
          </a:xfrm>
          <a:noFill/>
          <a:ln>
            <a:solidFill>
              <a:schemeClr val="bg1"/>
            </a:solidFill>
          </a:ln>
        </p:spPr>
      </p:pic>
    </p:spTree>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7874" name="Rectangle 2"/>
          <p:cNvSpPr>
            <a:spLocks noGrp="1" noChangeArrowheads="1"/>
          </p:cNvSpPr>
          <p:nvPr>
            <p:ph type="title"/>
          </p:nvPr>
        </p:nvSpPr>
        <p:spPr/>
        <p:txBody>
          <a:bodyPr/>
          <a:lstStyle/>
          <a:p>
            <a:pPr eaLnBrk="1" hangingPunct="1">
              <a:defRPr/>
            </a:pPr>
            <a:r>
              <a:rPr lang="en-US" b="1" i="1" smtClean="0"/>
              <a:t>From Coil to Building</a:t>
            </a:r>
          </a:p>
        </p:txBody>
      </p:sp>
      <p:pic>
        <p:nvPicPr>
          <p:cNvPr id="61443" name="Picture 3" descr="Finished Goods3 copyppt"/>
          <p:cNvPicPr>
            <a:picLocks noChangeAspect="1" noChangeArrowheads="1"/>
          </p:cNvPicPr>
          <p:nvPr/>
        </p:nvPicPr>
        <p:blipFill>
          <a:blip r:embed="rId2" cstate="screen"/>
          <a:srcRect/>
          <a:stretch>
            <a:fillRect/>
          </a:stretch>
        </p:blipFill>
        <p:spPr bwMode="auto">
          <a:xfrm>
            <a:off x="304800" y="2971800"/>
            <a:ext cx="2743200" cy="2057400"/>
          </a:xfrm>
          <a:prstGeom prst="rect">
            <a:avLst/>
          </a:prstGeom>
          <a:noFill/>
          <a:ln w="9525">
            <a:solidFill>
              <a:schemeClr val="bg1"/>
            </a:solidFill>
            <a:miter lim="800000"/>
            <a:headEnd/>
            <a:tailEnd/>
          </a:ln>
        </p:spPr>
      </p:pic>
      <p:pic>
        <p:nvPicPr>
          <p:cNvPr id="61444" name="Picture 4"/>
          <p:cNvPicPr>
            <a:picLocks noChangeAspect="1" noChangeArrowheads="1"/>
          </p:cNvPicPr>
          <p:nvPr/>
        </p:nvPicPr>
        <p:blipFill>
          <a:blip r:embed="rId3" cstate="screen"/>
          <a:srcRect/>
          <a:stretch>
            <a:fillRect/>
          </a:stretch>
        </p:blipFill>
        <p:spPr bwMode="auto">
          <a:xfrm>
            <a:off x="3276600" y="2209800"/>
            <a:ext cx="2274888" cy="4038600"/>
          </a:xfrm>
          <a:prstGeom prst="rect">
            <a:avLst/>
          </a:prstGeom>
          <a:noFill/>
          <a:ln w="9525">
            <a:solidFill>
              <a:schemeClr val="bg1"/>
            </a:solidFill>
            <a:miter lim="800000"/>
            <a:headEnd/>
            <a:tailEnd/>
          </a:ln>
        </p:spPr>
      </p:pic>
      <p:pic>
        <p:nvPicPr>
          <p:cNvPr id="61445" name="Picture 5" descr="Marine Creek 2"/>
          <p:cNvPicPr>
            <a:picLocks noChangeAspect="1" noChangeArrowheads="1"/>
          </p:cNvPicPr>
          <p:nvPr/>
        </p:nvPicPr>
        <p:blipFill>
          <a:blip r:embed="rId4" cstate="screen"/>
          <a:srcRect/>
          <a:stretch>
            <a:fillRect/>
          </a:stretch>
        </p:blipFill>
        <p:spPr bwMode="auto">
          <a:xfrm>
            <a:off x="5867400" y="1981200"/>
            <a:ext cx="2590800" cy="2051050"/>
          </a:xfrm>
          <a:prstGeom prst="rect">
            <a:avLst/>
          </a:prstGeom>
          <a:noFill/>
          <a:ln w="9525">
            <a:solidFill>
              <a:schemeClr val="bg1"/>
            </a:solidFill>
            <a:miter lim="800000"/>
            <a:headEnd/>
            <a:tailEnd/>
          </a:ln>
        </p:spPr>
      </p:pic>
      <p:pic>
        <p:nvPicPr>
          <p:cNvPr id="61446" name="Picture 6" descr="House 2"/>
          <p:cNvPicPr>
            <a:picLocks noChangeAspect="1" noChangeArrowheads="1"/>
          </p:cNvPicPr>
          <p:nvPr/>
        </p:nvPicPr>
        <p:blipFill>
          <a:blip r:embed="rId5" cstate="screen"/>
          <a:srcRect/>
          <a:stretch>
            <a:fillRect/>
          </a:stretch>
        </p:blipFill>
        <p:spPr bwMode="auto">
          <a:xfrm>
            <a:off x="5867400" y="4267200"/>
            <a:ext cx="2743200" cy="1828800"/>
          </a:xfrm>
          <a:prstGeom prst="rect">
            <a:avLst/>
          </a:prstGeom>
          <a:noFill/>
          <a:ln w="9525">
            <a:solidFill>
              <a:schemeClr val="bg1"/>
            </a:solidFill>
            <a:miter lim="800000"/>
            <a:headEnd/>
            <a:tailEnd/>
          </a:ln>
        </p:spPr>
      </p:pic>
    </p:spTree>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0162" name="Rectangle 2"/>
          <p:cNvSpPr>
            <a:spLocks noGrp="1" noChangeArrowheads="1"/>
          </p:cNvSpPr>
          <p:nvPr>
            <p:ph type="title"/>
          </p:nvPr>
        </p:nvSpPr>
        <p:spPr/>
        <p:txBody>
          <a:bodyPr/>
          <a:lstStyle/>
          <a:p>
            <a:pPr eaLnBrk="1" hangingPunct="1">
              <a:defRPr/>
            </a:pPr>
            <a:r>
              <a:rPr lang="en-US" b="1" i="1" smtClean="0"/>
              <a:t>End Uses</a:t>
            </a:r>
          </a:p>
        </p:txBody>
      </p:sp>
      <p:sp>
        <p:nvSpPr>
          <p:cNvPr id="860163" name="Rectangle 3"/>
          <p:cNvSpPr>
            <a:spLocks noGrp="1" noChangeArrowheads="1"/>
          </p:cNvSpPr>
          <p:nvPr>
            <p:ph type="body" sz="half" idx="1"/>
          </p:nvPr>
        </p:nvSpPr>
        <p:spPr/>
        <p:txBody>
          <a:bodyPr/>
          <a:lstStyle/>
          <a:p>
            <a:pPr eaLnBrk="1" hangingPunct="1">
              <a:lnSpc>
                <a:spcPct val="90000"/>
              </a:lnSpc>
              <a:defRPr/>
            </a:pPr>
            <a:r>
              <a:rPr lang="en-US" smtClean="0">
                <a:cs typeface="Arial" charset="0"/>
              </a:rPr>
              <a:t>Wall panels</a:t>
            </a:r>
          </a:p>
          <a:p>
            <a:pPr eaLnBrk="1" hangingPunct="1">
              <a:lnSpc>
                <a:spcPct val="90000"/>
              </a:lnSpc>
              <a:defRPr/>
            </a:pPr>
            <a:r>
              <a:rPr lang="en-US" smtClean="0">
                <a:cs typeface="Arial" charset="0"/>
              </a:rPr>
              <a:t>Roofing panels</a:t>
            </a:r>
          </a:p>
          <a:p>
            <a:pPr eaLnBrk="1" hangingPunct="1">
              <a:lnSpc>
                <a:spcPct val="90000"/>
              </a:lnSpc>
              <a:defRPr/>
            </a:pPr>
            <a:r>
              <a:rPr lang="en-US" smtClean="0">
                <a:cs typeface="Arial" charset="0"/>
              </a:rPr>
              <a:t>Component parts</a:t>
            </a:r>
          </a:p>
          <a:p>
            <a:pPr eaLnBrk="1" hangingPunct="1">
              <a:lnSpc>
                <a:spcPct val="90000"/>
              </a:lnSpc>
              <a:defRPr/>
            </a:pPr>
            <a:r>
              <a:rPr lang="en-US" smtClean="0">
                <a:cs typeface="Arial" charset="0"/>
              </a:rPr>
              <a:t>Pre-engineered buildings</a:t>
            </a:r>
          </a:p>
          <a:p>
            <a:pPr eaLnBrk="1" hangingPunct="1">
              <a:lnSpc>
                <a:spcPct val="90000"/>
              </a:lnSpc>
              <a:defRPr/>
            </a:pPr>
            <a:r>
              <a:rPr lang="en-US" smtClean="0"/>
              <a:t>Agricultural buildings</a:t>
            </a:r>
          </a:p>
        </p:txBody>
      </p:sp>
      <p:pic>
        <p:nvPicPr>
          <p:cNvPr id="62468" name="Picture 6" descr="Rutter's Dairy"/>
          <p:cNvPicPr>
            <a:picLocks noGrp="1" noChangeAspect="1" noChangeArrowheads="1"/>
          </p:cNvPicPr>
          <p:nvPr>
            <p:ph sz="half" idx="2"/>
          </p:nvPr>
        </p:nvPicPr>
        <p:blipFill>
          <a:blip r:embed="rId2" cstate="screen"/>
          <a:srcRect/>
          <a:stretch>
            <a:fillRect/>
          </a:stretch>
        </p:blipFill>
        <p:spPr>
          <a:xfrm>
            <a:off x="4038600" y="1752600"/>
            <a:ext cx="4800600" cy="3429000"/>
          </a:xfrm>
          <a:noFill/>
          <a:ln>
            <a:solidFill>
              <a:schemeClr val="bg1"/>
            </a:solidFill>
          </a:ln>
        </p:spPr>
      </p:pic>
    </p:spTree>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1188" name="Rectangle 4"/>
          <p:cNvSpPr>
            <a:spLocks noGrp="1" noChangeArrowheads="1"/>
          </p:cNvSpPr>
          <p:nvPr>
            <p:ph type="title"/>
          </p:nvPr>
        </p:nvSpPr>
        <p:spPr/>
        <p:txBody>
          <a:bodyPr/>
          <a:lstStyle/>
          <a:p>
            <a:pPr eaLnBrk="1" hangingPunct="1">
              <a:defRPr/>
            </a:pPr>
            <a:r>
              <a:rPr lang="en-US" dirty="0" err="1" smtClean="0"/>
              <a:t>Fluoropolymers</a:t>
            </a:r>
            <a:r>
              <a:rPr lang="en-US" dirty="0" smtClean="0"/>
              <a:t> (Teflon)</a:t>
            </a:r>
          </a:p>
        </p:txBody>
      </p:sp>
      <p:sp>
        <p:nvSpPr>
          <p:cNvPr id="861189" name="Rectangle 5"/>
          <p:cNvSpPr>
            <a:spLocks noGrp="1" noChangeArrowheads="1"/>
          </p:cNvSpPr>
          <p:nvPr>
            <p:ph type="body" idx="1"/>
          </p:nvPr>
        </p:nvSpPr>
        <p:spPr>
          <a:xfrm>
            <a:off x="457200" y="1371600"/>
            <a:ext cx="8229600" cy="4762500"/>
          </a:xfrm>
        </p:spPr>
        <p:txBody>
          <a:bodyPr/>
          <a:lstStyle/>
          <a:p>
            <a:pPr eaLnBrk="1" hangingPunct="1">
              <a:defRPr/>
            </a:pPr>
            <a:r>
              <a:rPr lang="en-US" sz="2800" dirty="0" smtClean="0"/>
              <a:t>A </a:t>
            </a:r>
            <a:r>
              <a:rPr lang="en-US" sz="2800" b="1" dirty="0" err="1" smtClean="0"/>
              <a:t>fluoropolymer</a:t>
            </a:r>
            <a:r>
              <a:rPr lang="en-US" sz="2800" dirty="0" smtClean="0"/>
              <a:t> is a </a:t>
            </a:r>
            <a:r>
              <a:rPr lang="en-US" sz="2800" dirty="0" smtClean="0">
                <a:solidFill>
                  <a:srgbClr val="2A290C"/>
                </a:solidFill>
              </a:rPr>
              <a:t>fluorocarbon based polymer with multiple strong carbon–fluorine bonds. It is characterized by a high resistance </a:t>
            </a:r>
            <a:r>
              <a:rPr lang="en-US" sz="2800" dirty="0" smtClean="0"/>
              <a:t>to solvents, acids, and bases.</a:t>
            </a:r>
          </a:p>
          <a:p>
            <a:pPr eaLnBrk="1" hangingPunct="1">
              <a:defRPr/>
            </a:pPr>
            <a:r>
              <a:rPr lang="en-US" sz="2800" dirty="0" smtClean="0"/>
              <a:t>Excellent resistance to chalk and fade</a:t>
            </a:r>
          </a:p>
          <a:p>
            <a:pPr eaLnBrk="1" hangingPunct="1">
              <a:defRPr/>
            </a:pPr>
            <a:r>
              <a:rPr lang="en-US" sz="2800" dirty="0" smtClean="0"/>
              <a:t>Excellent chemical resistance</a:t>
            </a:r>
          </a:p>
          <a:p>
            <a:pPr eaLnBrk="1" hangingPunct="1">
              <a:defRPr/>
            </a:pPr>
            <a:r>
              <a:rPr lang="en-US" sz="2800" dirty="0" smtClean="0"/>
              <a:t>Excellent post-formability</a:t>
            </a:r>
          </a:p>
          <a:p>
            <a:pPr eaLnBrk="1" hangingPunct="1">
              <a:defRPr/>
            </a:pPr>
            <a:r>
              <a:rPr lang="en-US" sz="2800" dirty="0" smtClean="0"/>
              <a:t>Excellent gloss retention</a:t>
            </a:r>
          </a:p>
          <a:p>
            <a:pPr eaLnBrk="1" hangingPunct="1">
              <a:defRPr/>
            </a:pPr>
            <a:r>
              <a:rPr lang="en-US" sz="2800" dirty="0" smtClean="0"/>
              <a:t>Excellent humidity resistance</a:t>
            </a:r>
          </a:p>
          <a:p>
            <a:pPr eaLnBrk="1" hangingPunct="1">
              <a:defRPr/>
            </a:pPr>
            <a:r>
              <a:rPr lang="en-US" sz="2800" dirty="0" smtClean="0"/>
              <a:t>Wide range of colors available</a:t>
            </a:r>
          </a:p>
          <a:p>
            <a:pPr eaLnBrk="1" hangingPunct="1">
              <a:defRPr/>
            </a:pPr>
            <a:endParaRPr lang="en-US" dirty="0" smtClean="0"/>
          </a:p>
        </p:txBody>
      </p:sp>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6" name="Rectangle 6"/>
          <p:cNvSpPr>
            <a:spLocks noGrp="1" noChangeArrowheads="1"/>
          </p:cNvSpPr>
          <p:nvPr>
            <p:ph type="title"/>
          </p:nvPr>
        </p:nvSpPr>
        <p:spPr/>
        <p:txBody>
          <a:bodyPr/>
          <a:lstStyle/>
          <a:p>
            <a:pPr eaLnBrk="1" hangingPunct="1">
              <a:defRPr/>
            </a:pPr>
            <a:r>
              <a:rPr lang="en-US" smtClean="0"/>
              <a:t>Metal Roof Systems</a:t>
            </a:r>
          </a:p>
        </p:txBody>
      </p:sp>
      <p:sp>
        <p:nvSpPr>
          <p:cNvPr id="465927" name="Rectangle 7"/>
          <p:cNvSpPr>
            <a:spLocks noGrp="1" noChangeArrowheads="1"/>
          </p:cNvSpPr>
          <p:nvPr>
            <p:ph type="body" idx="1"/>
          </p:nvPr>
        </p:nvSpPr>
        <p:spPr/>
        <p:txBody>
          <a:bodyPr/>
          <a:lstStyle/>
          <a:p>
            <a:pPr eaLnBrk="1" hangingPunct="1">
              <a:lnSpc>
                <a:spcPct val="90000"/>
              </a:lnSpc>
              <a:defRPr/>
            </a:pPr>
            <a:r>
              <a:rPr lang="en-US" sz="4000" smtClean="0"/>
              <a:t>Through Fastened</a:t>
            </a:r>
          </a:p>
          <a:p>
            <a:pPr eaLnBrk="1" hangingPunct="1">
              <a:lnSpc>
                <a:spcPct val="90000"/>
              </a:lnSpc>
              <a:defRPr/>
            </a:pPr>
            <a:r>
              <a:rPr lang="en-US" sz="4000" smtClean="0"/>
              <a:t>Architectural Panel Systems</a:t>
            </a:r>
          </a:p>
          <a:p>
            <a:pPr lvl="1" eaLnBrk="1" hangingPunct="1">
              <a:lnSpc>
                <a:spcPct val="90000"/>
              </a:lnSpc>
              <a:defRPr/>
            </a:pPr>
            <a:r>
              <a:rPr lang="en-US" sz="3600" smtClean="0"/>
              <a:t>Flat-Lock clip systems</a:t>
            </a:r>
          </a:p>
          <a:p>
            <a:pPr lvl="1" eaLnBrk="1" hangingPunct="1">
              <a:lnSpc>
                <a:spcPct val="90000"/>
              </a:lnSpc>
              <a:defRPr/>
            </a:pPr>
            <a:r>
              <a:rPr lang="en-US" sz="3600" smtClean="0"/>
              <a:t>Standing Seam - water shedding</a:t>
            </a:r>
          </a:p>
          <a:p>
            <a:pPr eaLnBrk="1" hangingPunct="1">
              <a:lnSpc>
                <a:spcPct val="90000"/>
              </a:lnSpc>
              <a:defRPr/>
            </a:pPr>
            <a:r>
              <a:rPr lang="en-US" sz="4000" smtClean="0"/>
              <a:t>Structural Panel Systems</a:t>
            </a:r>
          </a:p>
          <a:p>
            <a:pPr lvl="1" eaLnBrk="1" hangingPunct="1">
              <a:lnSpc>
                <a:spcPct val="90000"/>
              </a:lnSpc>
              <a:defRPr/>
            </a:pPr>
            <a:r>
              <a:rPr lang="en-US" sz="3600" smtClean="0"/>
              <a:t>Double-lock, Trapezoid, Insulated structural</a:t>
            </a:r>
          </a:p>
        </p:txBody>
      </p:sp>
    </p:spTree>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04" name="Rectangle 4"/>
          <p:cNvSpPr>
            <a:spLocks noGrp="1" noChangeArrowheads="1"/>
          </p:cNvSpPr>
          <p:nvPr>
            <p:ph type="title"/>
          </p:nvPr>
        </p:nvSpPr>
        <p:spPr/>
        <p:txBody>
          <a:bodyPr/>
          <a:lstStyle/>
          <a:p>
            <a:pPr eaLnBrk="1" hangingPunct="1">
              <a:defRPr/>
            </a:pPr>
            <a:r>
              <a:rPr lang="en-US" smtClean="0"/>
              <a:t>Conclusion	</a:t>
            </a:r>
          </a:p>
        </p:txBody>
      </p:sp>
      <p:sp>
        <p:nvSpPr>
          <p:cNvPr id="870405" name="Rectangle 5"/>
          <p:cNvSpPr>
            <a:spLocks noGrp="1" noChangeArrowheads="1"/>
          </p:cNvSpPr>
          <p:nvPr>
            <p:ph type="body" idx="1"/>
          </p:nvPr>
        </p:nvSpPr>
        <p:spPr/>
        <p:txBody>
          <a:bodyPr/>
          <a:lstStyle/>
          <a:p>
            <a:pPr eaLnBrk="1" hangingPunct="1">
              <a:defRPr/>
            </a:pPr>
            <a:r>
              <a:rPr lang="en-US" smtClean="0"/>
              <a:t>Paint is comprised of pigments, resins, solvents, and additives.</a:t>
            </a:r>
          </a:p>
          <a:p>
            <a:pPr eaLnBrk="1" hangingPunct="1">
              <a:defRPr/>
            </a:pPr>
            <a:r>
              <a:rPr lang="en-US" smtClean="0"/>
              <a:t>The quality of the paint ingredients and chemical technology are key to product performance.</a:t>
            </a:r>
          </a:p>
          <a:p>
            <a:pPr eaLnBrk="1" hangingPunct="1">
              <a:defRPr/>
            </a:pPr>
            <a:r>
              <a:rPr lang="en-US" smtClean="0"/>
              <a:t>The best choice of paint coating depends upon a variety of factors including end use, color and gloss desired, budget, product life-cycle, and environment.</a:t>
            </a:r>
          </a:p>
        </p:txBody>
      </p:sp>
    </p:spTree>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7577" name="Rectangle 9"/>
          <p:cNvSpPr>
            <a:spLocks noGrp="1" noChangeArrowheads="1"/>
          </p:cNvSpPr>
          <p:nvPr>
            <p:ph type="title"/>
          </p:nvPr>
        </p:nvSpPr>
        <p:spPr/>
        <p:txBody>
          <a:bodyPr/>
          <a:lstStyle/>
          <a:p>
            <a:pPr eaLnBrk="1" hangingPunct="1">
              <a:defRPr/>
            </a:pPr>
            <a:r>
              <a:rPr lang="en-US" smtClean="0"/>
              <a:t>The Valspar Corporation</a:t>
            </a:r>
          </a:p>
        </p:txBody>
      </p:sp>
      <p:sp>
        <p:nvSpPr>
          <p:cNvPr id="877578" name="Rectangle 10"/>
          <p:cNvSpPr>
            <a:spLocks noGrp="1" noChangeArrowheads="1"/>
          </p:cNvSpPr>
          <p:nvPr>
            <p:ph type="body" sz="half" idx="1"/>
          </p:nvPr>
        </p:nvSpPr>
        <p:spPr/>
        <p:txBody>
          <a:bodyPr/>
          <a:lstStyle/>
          <a:p>
            <a:pPr eaLnBrk="1" hangingPunct="1">
              <a:defRPr/>
            </a:pPr>
            <a:r>
              <a:rPr lang="en-US" sz="2800" smtClean="0"/>
              <a:t>Founded in 1806</a:t>
            </a:r>
          </a:p>
          <a:p>
            <a:pPr eaLnBrk="1" hangingPunct="1">
              <a:defRPr/>
            </a:pPr>
            <a:r>
              <a:rPr lang="en-US" sz="2800" smtClean="0"/>
              <a:t>Celebrating 200 years </a:t>
            </a:r>
          </a:p>
          <a:p>
            <a:pPr eaLnBrk="1" hangingPunct="1">
              <a:defRPr/>
            </a:pPr>
            <a:r>
              <a:rPr lang="en-US" sz="2800" smtClean="0"/>
              <a:t>Headquartered in Minneapolis, MN</a:t>
            </a:r>
          </a:p>
          <a:p>
            <a:pPr eaLnBrk="1" hangingPunct="1">
              <a:defRPr/>
            </a:pPr>
            <a:r>
              <a:rPr lang="en-US" sz="2800" smtClean="0"/>
              <a:t>Worlds largest </a:t>
            </a:r>
            <a:br>
              <a:rPr lang="en-US" sz="2800" smtClean="0"/>
            </a:br>
            <a:r>
              <a:rPr lang="en-US" sz="2800" smtClean="0"/>
              <a:t>non-automotive coatings company </a:t>
            </a:r>
          </a:p>
          <a:p>
            <a:pPr lvl="1" eaLnBrk="1" hangingPunct="1">
              <a:defRPr/>
            </a:pPr>
            <a:r>
              <a:rPr lang="en-US" sz="2400" smtClean="0"/>
              <a:t>6th in world</a:t>
            </a:r>
          </a:p>
          <a:p>
            <a:pPr lvl="1" eaLnBrk="1" hangingPunct="1">
              <a:defRPr/>
            </a:pPr>
            <a:r>
              <a:rPr lang="en-US" sz="2400" smtClean="0"/>
              <a:t>3rd in USA</a:t>
            </a:r>
          </a:p>
        </p:txBody>
      </p:sp>
      <p:pic>
        <p:nvPicPr>
          <p:cNvPr id="65540" name="Picture 11"/>
          <p:cNvPicPr>
            <a:picLocks noGrp="1" noChangeAspect="1" noChangeArrowheads="1"/>
          </p:cNvPicPr>
          <p:nvPr>
            <p:ph sz="half" idx="2"/>
          </p:nvPr>
        </p:nvPicPr>
        <p:blipFill>
          <a:blip r:embed="rId3" cstate="screen"/>
          <a:srcRect r="3885" b="4762"/>
          <a:stretch>
            <a:fillRect/>
          </a:stretch>
        </p:blipFill>
        <p:spPr>
          <a:xfrm>
            <a:off x="4495800" y="1981200"/>
            <a:ext cx="4267200" cy="3200400"/>
          </a:xfrm>
        </p:spPr>
      </p:pic>
      <p:sp>
        <p:nvSpPr>
          <p:cNvPr id="65541" name="Text Box 4"/>
          <p:cNvSpPr txBox="1">
            <a:spLocks noChangeArrowheads="1"/>
          </p:cNvSpPr>
          <p:nvPr/>
        </p:nvSpPr>
        <p:spPr bwMode="auto">
          <a:xfrm>
            <a:off x="4800600" y="5257800"/>
            <a:ext cx="3505200" cy="457200"/>
          </a:xfrm>
          <a:prstGeom prst="rect">
            <a:avLst/>
          </a:prstGeom>
          <a:noFill/>
          <a:ln w="9525">
            <a:noFill/>
            <a:miter lim="800000"/>
            <a:headEnd/>
            <a:tailEnd/>
          </a:ln>
        </p:spPr>
        <p:txBody>
          <a:bodyPr>
            <a:spAutoFit/>
          </a:bodyPr>
          <a:lstStyle/>
          <a:p>
            <a:pPr algn="ctr"/>
            <a:r>
              <a:rPr lang="en-US" sz="2400"/>
              <a:t>Corporate Headquarters</a:t>
            </a:r>
          </a:p>
        </p:txBody>
      </p:sp>
    </p:spTree>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6562" name="Picture 2" descr="Melrose"/>
          <p:cNvPicPr>
            <a:picLocks noChangeAspect="1" noChangeArrowheads="1"/>
          </p:cNvPicPr>
          <p:nvPr/>
        </p:nvPicPr>
        <p:blipFill>
          <a:blip r:embed="rId2" cstate="screen"/>
          <a:srcRect/>
          <a:stretch>
            <a:fillRect/>
          </a:stretch>
        </p:blipFill>
        <p:spPr bwMode="auto">
          <a:xfrm>
            <a:off x="304800" y="-74613"/>
            <a:ext cx="8839200" cy="6932613"/>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4562" name="Rectangle 2"/>
          <p:cNvSpPr>
            <a:spLocks noGrp="1" noChangeArrowheads="1"/>
          </p:cNvSpPr>
          <p:nvPr>
            <p:ph type="title"/>
          </p:nvPr>
        </p:nvSpPr>
        <p:spPr>
          <a:xfrm>
            <a:off x="457200" y="457200"/>
            <a:ext cx="8229600" cy="1143000"/>
          </a:xfrm>
        </p:spPr>
        <p:txBody>
          <a:bodyPr/>
          <a:lstStyle/>
          <a:p>
            <a:pPr eaLnBrk="1" hangingPunct="1">
              <a:defRPr/>
            </a:pPr>
            <a:r>
              <a:rPr lang="en-US" dirty="0" smtClean="0"/>
              <a:t>UNDERLAYMENTS</a:t>
            </a:r>
          </a:p>
        </p:txBody>
      </p:sp>
      <p:sp>
        <p:nvSpPr>
          <p:cNvPr id="834563" name="Rectangle 3"/>
          <p:cNvSpPr>
            <a:spLocks noGrp="1" noChangeArrowheads="1"/>
          </p:cNvSpPr>
          <p:nvPr>
            <p:ph type="body" idx="1"/>
          </p:nvPr>
        </p:nvSpPr>
        <p:spPr/>
        <p:txBody>
          <a:bodyPr/>
          <a:lstStyle/>
          <a:p>
            <a:pPr marL="609600" indent="-609600" eaLnBrk="1" hangingPunct="1">
              <a:defRPr/>
            </a:pPr>
            <a:r>
              <a:rPr lang="en-US" smtClean="0"/>
              <a:t> </a:t>
            </a:r>
            <a:r>
              <a:rPr lang="en-US" u="sng" smtClean="0"/>
              <a:t>Self-adhered membrane</a:t>
            </a:r>
            <a:r>
              <a:rPr lang="en-US" smtClean="0"/>
              <a:t> </a:t>
            </a:r>
          </a:p>
          <a:p>
            <a:pPr marL="609600" indent="-609600" eaLnBrk="1" hangingPunct="1">
              <a:defRPr/>
            </a:pPr>
            <a:r>
              <a:rPr lang="en-US" smtClean="0"/>
              <a:t>ASTM D 1970 for nail sealability.</a:t>
            </a:r>
          </a:p>
          <a:p>
            <a:pPr marL="609600" indent="-609600" eaLnBrk="1" hangingPunct="1">
              <a:defRPr/>
            </a:pPr>
            <a:r>
              <a:rPr lang="en-US" smtClean="0"/>
              <a:t>May be left exposed for 60 days or more.</a:t>
            </a:r>
          </a:p>
          <a:p>
            <a:pPr marL="609600" indent="-609600" eaLnBrk="1" hangingPunct="1">
              <a:defRPr/>
            </a:pPr>
            <a:r>
              <a:rPr lang="en-US" smtClean="0"/>
              <a:t>Minimum high temperature resistance of 230º F.</a:t>
            </a:r>
          </a:p>
          <a:p>
            <a:pPr marL="609600" indent="-609600" eaLnBrk="1" hangingPunct="1">
              <a:defRPr/>
            </a:pPr>
            <a:r>
              <a:rPr lang="en-US" smtClean="0"/>
              <a:t>Contact FSBP Roof Solutions for Approved Alternates (manufacturers)</a:t>
            </a:r>
          </a:p>
        </p:txBody>
      </p:sp>
    </p:spTree>
  </p:cSld>
  <p:clrMapOvr>
    <a:masterClrMapping/>
  </p:clrMapOvr>
  <p:transition spd="med"/>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04" name="Rectangle 4"/>
          <p:cNvSpPr>
            <a:spLocks noGrp="1" noChangeArrowheads="1"/>
          </p:cNvSpPr>
          <p:nvPr>
            <p:ph type="title"/>
          </p:nvPr>
        </p:nvSpPr>
        <p:spPr/>
        <p:txBody>
          <a:bodyPr/>
          <a:lstStyle/>
          <a:p>
            <a:pPr eaLnBrk="1" hangingPunct="1">
              <a:defRPr/>
            </a:pPr>
            <a:r>
              <a:rPr lang="en-US" smtClean="0"/>
              <a:t>Underlayments</a:t>
            </a:r>
          </a:p>
        </p:txBody>
      </p:sp>
      <p:sp>
        <p:nvSpPr>
          <p:cNvPr id="512005" name="Rectangle 5"/>
          <p:cNvSpPr>
            <a:spLocks noGrp="1" noChangeArrowheads="1"/>
          </p:cNvSpPr>
          <p:nvPr>
            <p:ph type="body" idx="1"/>
          </p:nvPr>
        </p:nvSpPr>
        <p:spPr/>
        <p:txBody>
          <a:bodyPr/>
          <a:lstStyle/>
          <a:p>
            <a:pPr eaLnBrk="1" hangingPunct="1">
              <a:defRPr/>
            </a:pPr>
            <a:r>
              <a:rPr lang="en-US" sz="2800" smtClean="0"/>
              <a:t>Felt/Rosin Paper (non-warranted systems)</a:t>
            </a:r>
          </a:p>
          <a:p>
            <a:pPr eaLnBrk="1" hangingPunct="1">
              <a:defRPr/>
            </a:pPr>
            <a:endParaRPr lang="en-US" sz="2800" smtClean="0"/>
          </a:p>
          <a:p>
            <a:pPr eaLnBrk="1" hangingPunct="1">
              <a:defRPr/>
            </a:pPr>
            <a:r>
              <a:rPr lang="en-US" sz="2800" smtClean="0"/>
              <a:t>Non-Asphaltic Membranes (MA-mechanically</a:t>
            </a:r>
          </a:p>
          <a:p>
            <a:pPr eaLnBrk="1" hangingPunct="1">
              <a:buFont typeface="Wingdings" pitchFamily="2" charset="2"/>
              <a:buNone/>
              <a:defRPr/>
            </a:pPr>
            <a:r>
              <a:rPr lang="en-US" sz="2800" smtClean="0"/>
              <a:t>   attached)</a:t>
            </a:r>
          </a:p>
          <a:p>
            <a:pPr eaLnBrk="1" hangingPunct="1">
              <a:defRPr/>
            </a:pPr>
            <a:endParaRPr lang="en-US" sz="2800" smtClean="0"/>
          </a:p>
          <a:p>
            <a:pPr eaLnBrk="1" hangingPunct="1">
              <a:defRPr/>
            </a:pPr>
            <a:r>
              <a:rPr lang="en-US" sz="2800" smtClean="0"/>
              <a:t>Self Adhering Membranes (SA-Peel &amp; Stick)</a:t>
            </a:r>
          </a:p>
          <a:p>
            <a:pPr eaLnBrk="1" hangingPunct="1">
              <a:defRPr/>
            </a:pPr>
            <a:endParaRPr lang="en-US" sz="2800" smtClean="0"/>
          </a:p>
          <a:p>
            <a:pPr eaLnBrk="1" hangingPunct="1">
              <a:defRPr/>
            </a:pPr>
            <a:r>
              <a:rPr lang="en-US" sz="2800" smtClean="0"/>
              <a:t>Ventilation Mats (Required for Rheinzink)</a:t>
            </a:r>
          </a:p>
          <a:p>
            <a:pPr eaLnBrk="1" hangingPunct="1">
              <a:defRPr/>
            </a:pPr>
            <a:endParaRPr lang="en-US" sz="2800" smtClean="0"/>
          </a:p>
          <a:p>
            <a:pPr eaLnBrk="1" hangingPunct="1">
              <a:defRPr/>
            </a:pPr>
            <a:endParaRPr lang="en-US" sz="2800" smtClean="0"/>
          </a:p>
        </p:txBody>
      </p:sp>
    </p:spTree>
  </p:cSld>
  <p:clrMapOvr>
    <a:masterClrMapping/>
  </p:clrMapOvr>
  <p:transition spd="med"/>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49954" name="Rectangle 2"/>
          <p:cNvSpPr>
            <a:spLocks noGrp="1" noChangeArrowheads="1"/>
          </p:cNvSpPr>
          <p:nvPr>
            <p:ph type="title"/>
          </p:nvPr>
        </p:nvSpPr>
        <p:spPr>
          <a:xfrm>
            <a:off x="458788" y="274638"/>
            <a:ext cx="8226425" cy="1143000"/>
          </a:xfrm>
        </p:spPr>
        <p:txBody>
          <a:bodyPr/>
          <a:lstStyle/>
          <a:p>
            <a:pPr eaLnBrk="1" hangingPunct="1">
              <a:defRPr/>
            </a:pPr>
            <a:r>
              <a:rPr lang="en-US" smtClean="0">
                <a:latin typeface="Cooper Black" pitchFamily="18" charset="0"/>
              </a:rPr>
              <a:t>CLAD-GARD</a:t>
            </a:r>
            <a:r>
              <a:rPr lang="en-US" smtClean="0"/>
              <a:t> underlayments</a:t>
            </a:r>
          </a:p>
        </p:txBody>
      </p:sp>
      <p:sp>
        <p:nvSpPr>
          <p:cNvPr id="1149955" name="Rectangle 3"/>
          <p:cNvSpPr>
            <a:spLocks noGrp="1" noChangeArrowheads="1"/>
          </p:cNvSpPr>
          <p:nvPr>
            <p:ph type="body" idx="1"/>
          </p:nvPr>
        </p:nvSpPr>
        <p:spPr/>
        <p:txBody>
          <a:bodyPr/>
          <a:lstStyle/>
          <a:p>
            <a:pPr eaLnBrk="1" hangingPunct="1">
              <a:defRPr/>
            </a:pPr>
            <a:r>
              <a:rPr lang="en-US" sz="2800" smtClean="0"/>
              <a:t>Firestone is proud to present </a:t>
            </a:r>
            <a:r>
              <a:rPr lang="en-US" sz="2800" u="sng" smtClean="0"/>
              <a:t>two</a:t>
            </a:r>
            <a:r>
              <a:rPr lang="en-US" sz="2800" smtClean="0"/>
              <a:t> new underlayments:</a:t>
            </a:r>
          </a:p>
          <a:p>
            <a:pPr eaLnBrk="1" hangingPunct="1">
              <a:defRPr/>
            </a:pPr>
            <a:endParaRPr lang="en-US" sz="2800" smtClean="0"/>
          </a:p>
          <a:p>
            <a:pPr lvl="1" eaLnBrk="1" hangingPunct="1">
              <a:defRPr/>
            </a:pPr>
            <a:r>
              <a:rPr lang="en-US" smtClean="0">
                <a:latin typeface="Cooper Black" pitchFamily="18" charset="0"/>
              </a:rPr>
              <a:t>CLAD-GARD SA</a:t>
            </a:r>
            <a:r>
              <a:rPr lang="en-US" sz="2400" smtClean="0"/>
              <a:t> – a modified SBS self adhering underlayment with a non-skid woven top film</a:t>
            </a:r>
          </a:p>
          <a:p>
            <a:pPr lvl="1" eaLnBrk="1" hangingPunct="1">
              <a:defRPr/>
            </a:pPr>
            <a:endParaRPr lang="en-US" sz="2400" smtClean="0"/>
          </a:p>
          <a:p>
            <a:pPr lvl="1" eaLnBrk="1" hangingPunct="1">
              <a:defRPr/>
            </a:pPr>
            <a:r>
              <a:rPr lang="en-US" smtClean="0">
                <a:latin typeface="Cooper Black" pitchFamily="18" charset="0"/>
              </a:rPr>
              <a:t>CLAD-GARD MA</a:t>
            </a:r>
            <a:r>
              <a:rPr lang="en-US" sz="2400" smtClean="0"/>
              <a:t> – an inorganic coated woven underlayment that is mechanically-attached with cap nails</a:t>
            </a:r>
          </a:p>
        </p:txBody>
      </p:sp>
    </p:spTree>
  </p:cSld>
  <p:clrMapOvr>
    <a:masterClrMapping/>
  </p:clrMapOvr>
  <p:transition spd="med"/>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48930" name="Rectangle 2"/>
          <p:cNvSpPr>
            <a:spLocks noGrp="1" noChangeArrowheads="1"/>
          </p:cNvSpPr>
          <p:nvPr>
            <p:ph type="title"/>
          </p:nvPr>
        </p:nvSpPr>
        <p:spPr>
          <a:xfrm>
            <a:off x="1371600" y="274638"/>
            <a:ext cx="7467600" cy="1143000"/>
          </a:xfrm>
        </p:spPr>
        <p:txBody>
          <a:bodyPr/>
          <a:lstStyle/>
          <a:p>
            <a:pPr eaLnBrk="1" hangingPunct="1">
              <a:defRPr/>
            </a:pPr>
            <a:r>
              <a:rPr lang="en-US" smtClean="0">
                <a:latin typeface="Cooper Black" pitchFamily="18" charset="0"/>
              </a:rPr>
              <a:t>CLAD-GARD SA</a:t>
            </a:r>
            <a:r>
              <a:rPr lang="en-US" smtClean="0"/>
              <a:t> underlayment</a:t>
            </a:r>
          </a:p>
        </p:txBody>
      </p:sp>
      <p:sp>
        <p:nvSpPr>
          <p:cNvPr id="1148931" name="Rectangle 3"/>
          <p:cNvSpPr>
            <a:spLocks noGrp="1" noChangeArrowheads="1"/>
          </p:cNvSpPr>
          <p:nvPr>
            <p:ph type="body" idx="1"/>
          </p:nvPr>
        </p:nvSpPr>
        <p:spPr>
          <a:xfrm>
            <a:off x="304800" y="1524000"/>
            <a:ext cx="5854700" cy="5181600"/>
          </a:xfrm>
        </p:spPr>
        <p:txBody>
          <a:bodyPr/>
          <a:lstStyle/>
          <a:p>
            <a:pPr eaLnBrk="1" hangingPunct="1">
              <a:defRPr/>
            </a:pPr>
            <a:r>
              <a:rPr lang="en-US" dirty="0" smtClean="0"/>
              <a:t>Features:</a:t>
            </a:r>
          </a:p>
          <a:p>
            <a:pPr lvl="1" eaLnBrk="1" hangingPunct="1">
              <a:defRPr/>
            </a:pPr>
            <a:r>
              <a:rPr lang="en-US" dirty="0" smtClean="0"/>
              <a:t>Woven non-slip top surface</a:t>
            </a:r>
          </a:p>
          <a:p>
            <a:pPr lvl="1" eaLnBrk="1" hangingPunct="1">
              <a:defRPr/>
            </a:pPr>
            <a:r>
              <a:rPr lang="en-US" dirty="0" smtClean="0"/>
              <a:t>Non-reinforced modified SBS</a:t>
            </a:r>
          </a:p>
          <a:p>
            <a:pPr lvl="1" eaLnBrk="1" hangingPunct="1">
              <a:defRPr/>
            </a:pPr>
            <a:r>
              <a:rPr lang="en-US" dirty="0" smtClean="0"/>
              <a:t>High-temp resistant</a:t>
            </a:r>
          </a:p>
          <a:p>
            <a:pPr lvl="1" eaLnBrk="1" hangingPunct="1">
              <a:defRPr/>
            </a:pPr>
            <a:r>
              <a:rPr lang="en-US" dirty="0" smtClean="0"/>
              <a:t>UV resistant</a:t>
            </a:r>
          </a:p>
          <a:p>
            <a:pPr lvl="1" eaLnBrk="1" hangingPunct="1">
              <a:defRPr/>
            </a:pPr>
            <a:r>
              <a:rPr lang="en-US" dirty="0" smtClean="0"/>
              <a:t>Silicon-coated split-release film</a:t>
            </a:r>
          </a:p>
          <a:p>
            <a:pPr lvl="1" eaLnBrk="1" hangingPunct="1">
              <a:defRPr/>
            </a:pPr>
            <a:r>
              <a:rPr lang="en-US" dirty="0" smtClean="0"/>
              <a:t>Light-colored reflective surface</a:t>
            </a:r>
          </a:p>
        </p:txBody>
      </p:sp>
      <p:pic>
        <p:nvPicPr>
          <p:cNvPr id="70660" name="Picture 4" descr="SA_cropped2 copy"/>
          <p:cNvPicPr>
            <a:picLocks noChangeAspect="1" noChangeArrowheads="1"/>
          </p:cNvPicPr>
          <p:nvPr/>
        </p:nvPicPr>
        <p:blipFill>
          <a:blip r:embed="rId2" cstate="screen"/>
          <a:srcRect/>
          <a:stretch>
            <a:fillRect/>
          </a:stretch>
        </p:blipFill>
        <p:spPr bwMode="auto">
          <a:xfrm rot="1303338">
            <a:off x="5327650" y="2593975"/>
            <a:ext cx="3495675" cy="3103563"/>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682" name="Picture 2" descr="_JRJ0675MA_cropped2 copy"/>
          <p:cNvPicPr>
            <a:picLocks noChangeAspect="1" noChangeArrowheads="1"/>
          </p:cNvPicPr>
          <p:nvPr/>
        </p:nvPicPr>
        <p:blipFill>
          <a:blip r:embed="rId2" cstate="screen"/>
          <a:srcRect/>
          <a:stretch>
            <a:fillRect/>
          </a:stretch>
        </p:blipFill>
        <p:spPr bwMode="auto">
          <a:xfrm>
            <a:off x="5410200" y="990600"/>
            <a:ext cx="3508375" cy="5715000"/>
          </a:xfrm>
          <a:prstGeom prst="rect">
            <a:avLst/>
          </a:prstGeom>
          <a:noFill/>
          <a:ln w="9525">
            <a:noFill/>
            <a:miter lim="800000"/>
            <a:headEnd/>
            <a:tailEnd/>
          </a:ln>
        </p:spPr>
      </p:pic>
      <p:sp>
        <p:nvSpPr>
          <p:cNvPr id="1152003" name="Rectangle 3"/>
          <p:cNvSpPr>
            <a:spLocks noGrp="1" noChangeArrowheads="1"/>
          </p:cNvSpPr>
          <p:nvPr>
            <p:ph type="title"/>
          </p:nvPr>
        </p:nvSpPr>
        <p:spPr>
          <a:xfrm>
            <a:off x="1295400" y="274638"/>
            <a:ext cx="7543800" cy="1143000"/>
          </a:xfrm>
        </p:spPr>
        <p:txBody>
          <a:bodyPr/>
          <a:lstStyle/>
          <a:p>
            <a:pPr eaLnBrk="1" hangingPunct="1">
              <a:defRPr/>
            </a:pPr>
            <a:r>
              <a:rPr lang="en-US" smtClean="0">
                <a:latin typeface="Cooper Black" pitchFamily="18" charset="0"/>
              </a:rPr>
              <a:t>CLAD-GARD MA</a:t>
            </a:r>
            <a:r>
              <a:rPr lang="en-US" smtClean="0"/>
              <a:t> underlayment</a:t>
            </a:r>
          </a:p>
        </p:txBody>
      </p:sp>
      <p:sp>
        <p:nvSpPr>
          <p:cNvPr id="1152004" name="Rectangle 4"/>
          <p:cNvSpPr>
            <a:spLocks noGrp="1" noChangeArrowheads="1"/>
          </p:cNvSpPr>
          <p:nvPr>
            <p:ph type="body" idx="1"/>
          </p:nvPr>
        </p:nvSpPr>
        <p:spPr>
          <a:xfrm>
            <a:off x="431800" y="1479550"/>
            <a:ext cx="5664200" cy="5149850"/>
          </a:xfrm>
        </p:spPr>
        <p:txBody>
          <a:bodyPr/>
          <a:lstStyle/>
          <a:p>
            <a:pPr eaLnBrk="1" hangingPunct="1">
              <a:lnSpc>
                <a:spcPct val="90000"/>
              </a:lnSpc>
              <a:defRPr/>
            </a:pPr>
            <a:r>
              <a:rPr lang="en-US" dirty="0" smtClean="0"/>
              <a:t>Features:</a:t>
            </a:r>
          </a:p>
          <a:p>
            <a:pPr lvl="1" eaLnBrk="1" hangingPunct="1">
              <a:lnSpc>
                <a:spcPct val="90000"/>
              </a:lnSpc>
              <a:defRPr/>
            </a:pPr>
            <a:r>
              <a:rPr lang="en-US" dirty="0" smtClean="0"/>
              <a:t>Woven top surface is textured and has a rubberized coating</a:t>
            </a:r>
          </a:p>
          <a:p>
            <a:pPr lvl="1" eaLnBrk="1" hangingPunct="1">
              <a:lnSpc>
                <a:spcPct val="90000"/>
              </a:lnSpc>
              <a:defRPr/>
            </a:pPr>
            <a:r>
              <a:rPr lang="en-US" dirty="0" smtClean="0"/>
              <a:t>High-temp resistance to 230° F</a:t>
            </a:r>
          </a:p>
          <a:p>
            <a:pPr lvl="1" eaLnBrk="1" hangingPunct="1">
              <a:lnSpc>
                <a:spcPct val="90000"/>
              </a:lnSpc>
              <a:defRPr/>
            </a:pPr>
            <a:r>
              <a:rPr lang="en-US" dirty="0" smtClean="0"/>
              <a:t>UV resistant</a:t>
            </a:r>
          </a:p>
          <a:p>
            <a:pPr lvl="1" eaLnBrk="1" hangingPunct="1">
              <a:lnSpc>
                <a:spcPct val="90000"/>
              </a:lnSpc>
              <a:defRPr/>
            </a:pPr>
            <a:r>
              <a:rPr lang="en-US" dirty="0" smtClean="0"/>
              <a:t>Light-colored reflective surface</a:t>
            </a:r>
          </a:p>
          <a:p>
            <a:pPr lvl="1" eaLnBrk="1" hangingPunct="1">
              <a:lnSpc>
                <a:spcPct val="90000"/>
              </a:lnSpc>
              <a:defRPr/>
            </a:pPr>
            <a:r>
              <a:rPr lang="en-US" dirty="0" smtClean="0"/>
              <a:t>Light weight</a:t>
            </a:r>
          </a:p>
          <a:p>
            <a:pPr lvl="1" eaLnBrk="1" hangingPunct="1">
              <a:lnSpc>
                <a:spcPct val="90000"/>
              </a:lnSpc>
              <a:defRPr/>
            </a:pPr>
            <a:r>
              <a:rPr lang="en-US" dirty="0" smtClean="0"/>
              <a:t>48” wide x 250’ roll size                          (10 sq. gross coverage)</a:t>
            </a:r>
          </a:p>
          <a:p>
            <a:pPr lvl="1" eaLnBrk="1" hangingPunct="1">
              <a:lnSpc>
                <a:spcPct val="90000"/>
              </a:lnSpc>
              <a:defRPr/>
            </a:pPr>
            <a:r>
              <a:rPr lang="en-US" dirty="0" smtClean="0">
                <a:solidFill>
                  <a:srgbClr val="ED1717"/>
                </a:solidFill>
                <a:effectLst>
                  <a:outerShdw blurRad="38100" dist="38100" dir="2700000" algn="tl">
                    <a:srgbClr val="000000"/>
                  </a:outerShdw>
                </a:effectLst>
              </a:rPr>
              <a:t>Warranted for slopes 5/12 (+)</a:t>
            </a:r>
          </a:p>
        </p:txBody>
      </p:sp>
    </p:spTree>
  </p:cSld>
  <p:clrMapOvr>
    <a:masterClrMapping/>
  </p:clrMapOvr>
  <p:transition spd="med"/>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685800" y="2967335"/>
            <a:ext cx="8001000" cy="1107996"/>
          </a:xfrm>
          <a:prstGeom prst="rect">
            <a:avLst/>
          </a:prstGeom>
          <a:noFill/>
          <a:scene3d>
            <a:camera prst="orthographicFront">
              <a:rot lat="0" lon="0" rev="2400000"/>
            </a:camera>
            <a:lightRig rig="threePt" dir="t"/>
          </a:scene3d>
        </p:spPr>
        <p:txBody>
          <a:bodyPr>
            <a:spAutoFit/>
          </a:bodyPr>
          <a:lstStyle/>
          <a:p>
            <a:pPr algn="ctr">
              <a:defRPr/>
            </a:pPr>
            <a:r>
              <a:rPr lang="en-US" sz="6600" b="1" dirty="0">
                <a:ln w="17780" cmpd="sng">
                  <a:solidFill>
                    <a:schemeClr val="accent1">
                      <a:tint val="3000"/>
                    </a:schemeClr>
                  </a:solidFill>
                  <a:prstDash val="solid"/>
                  <a:miter lim="800000"/>
                </a:ln>
                <a:solidFill>
                  <a:srgbClr val="FF0000"/>
                </a:solidFill>
                <a:effectLst>
                  <a:outerShdw blurRad="55000" dist="50800" dir="5400000" algn="tl">
                    <a:srgbClr val="000000">
                      <a:alpha val="33000"/>
                    </a:srgbClr>
                  </a:outerShdw>
                </a:effectLst>
              </a:rPr>
              <a:t>COMING SOON!</a:t>
            </a:r>
          </a:p>
        </p:txBody>
      </p:sp>
      <p:sp>
        <p:nvSpPr>
          <p:cNvPr id="1152004" name="Rectangle 4"/>
          <p:cNvSpPr>
            <a:spLocks noGrp="1" noChangeArrowheads="1"/>
          </p:cNvSpPr>
          <p:nvPr>
            <p:ph type="body" idx="1"/>
          </p:nvPr>
        </p:nvSpPr>
        <p:spPr>
          <a:xfrm>
            <a:off x="457200" y="1447800"/>
            <a:ext cx="7924800" cy="5149850"/>
          </a:xfrm>
        </p:spPr>
        <p:txBody>
          <a:bodyPr/>
          <a:lstStyle/>
          <a:p>
            <a:pPr eaLnBrk="1" hangingPunct="1">
              <a:lnSpc>
                <a:spcPct val="90000"/>
              </a:lnSpc>
              <a:defRPr/>
            </a:pPr>
            <a:r>
              <a:rPr lang="en-US" dirty="0" smtClean="0"/>
              <a:t>Features:</a:t>
            </a:r>
          </a:p>
          <a:p>
            <a:pPr lvl="1" eaLnBrk="1" hangingPunct="1">
              <a:lnSpc>
                <a:spcPct val="90000"/>
              </a:lnSpc>
              <a:defRPr/>
            </a:pPr>
            <a:r>
              <a:rPr lang="en-US" dirty="0" smtClean="0"/>
              <a:t>Styrene-Butadiene-Styrene (SBS) rubber modified</a:t>
            </a:r>
          </a:p>
          <a:p>
            <a:pPr lvl="1" eaLnBrk="1" hangingPunct="1">
              <a:lnSpc>
                <a:spcPct val="90000"/>
              </a:lnSpc>
              <a:defRPr/>
            </a:pPr>
            <a:r>
              <a:rPr lang="en-US" dirty="0" smtClean="0"/>
              <a:t>Self-adhesive membrane.</a:t>
            </a:r>
          </a:p>
          <a:p>
            <a:pPr lvl="1" eaLnBrk="1" hangingPunct="1">
              <a:lnSpc>
                <a:spcPct val="90000"/>
              </a:lnSpc>
              <a:defRPr/>
            </a:pPr>
            <a:r>
              <a:rPr lang="en-US" dirty="0" smtClean="0"/>
              <a:t>Reinforced with a non-woven fiberglass mat.</a:t>
            </a:r>
          </a:p>
          <a:p>
            <a:pPr lvl="1" eaLnBrk="1" hangingPunct="1">
              <a:lnSpc>
                <a:spcPct val="90000"/>
              </a:lnSpc>
              <a:defRPr/>
            </a:pPr>
            <a:r>
              <a:rPr lang="en-US" dirty="0" smtClean="0"/>
              <a:t>Textured, slip-resistant traction film on the top surface and a silicone-treated.</a:t>
            </a:r>
          </a:p>
          <a:p>
            <a:pPr lvl="1" eaLnBrk="1" hangingPunct="1">
              <a:lnSpc>
                <a:spcPct val="90000"/>
              </a:lnSpc>
              <a:defRPr/>
            </a:pPr>
            <a:r>
              <a:rPr lang="en-US" dirty="0" smtClean="0"/>
              <a:t>Split-back opaque release film on the bottom surface.</a:t>
            </a:r>
          </a:p>
          <a:p>
            <a:pPr lvl="1" eaLnBrk="1" hangingPunct="1">
              <a:lnSpc>
                <a:spcPct val="90000"/>
              </a:lnSpc>
              <a:defRPr/>
            </a:pPr>
            <a:endParaRPr lang="en-US" dirty="0" smtClean="0"/>
          </a:p>
        </p:txBody>
      </p:sp>
      <p:sp>
        <p:nvSpPr>
          <p:cNvPr id="1152003" name="Rectangle 3"/>
          <p:cNvSpPr>
            <a:spLocks noGrp="1" noChangeArrowheads="1"/>
          </p:cNvSpPr>
          <p:nvPr>
            <p:ph type="title"/>
          </p:nvPr>
        </p:nvSpPr>
        <p:spPr>
          <a:xfrm>
            <a:off x="1295400" y="274638"/>
            <a:ext cx="7543800" cy="1143000"/>
          </a:xfrm>
        </p:spPr>
        <p:txBody>
          <a:bodyPr/>
          <a:lstStyle/>
          <a:p>
            <a:pPr eaLnBrk="1" hangingPunct="1">
              <a:defRPr/>
            </a:pPr>
            <a:r>
              <a:rPr lang="en-US" dirty="0" smtClean="0">
                <a:latin typeface="Cooper Black" pitchFamily="18" charset="0"/>
              </a:rPr>
              <a:t>CLAD-GARD R</a:t>
            </a:r>
            <a:r>
              <a:rPr lang="en-US" dirty="0" smtClean="0"/>
              <a:t> Underlayment</a:t>
            </a:r>
          </a:p>
        </p:txBody>
      </p:sp>
    </p:spTree>
  </p:cSld>
  <p:clrMapOvr>
    <a:masterClrMapping/>
  </p:clrMapOvr>
  <p:transition spd="med"/>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533400" y="2438400"/>
            <a:ext cx="8225329" cy="923330"/>
          </a:xfrm>
          <a:prstGeom prst="rect">
            <a:avLst/>
          </a:prstGeom>
          <a:noFill/>
        </p:spPr>
        <p:txBody>
          <a:bodyPr wrap="none">
            <a:spAutoFit/>
          </a:bodyPr>
          <a:lstStyle/>
          <a:p>
            <a:pPr algn="ctr">
              <a:defRPr/>
            </a:pPr>
            <a:r>
              <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UNA-CLAD Metal Panels</a:t>
            </a:r>
          </a:p>
        </p:txBody>
      </p:sp>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674" name="Picture 2" descr="timber lodge"/>
          <p:cNvPicPr>
            <a:picLocks noChangeAspect="1" noChangeArrowheads="1"/>
          </p:cNvPicPr>
          <p:nvPr/>
        </p:nvPicPr>
        <p:blipFill>
          <a:blip r:embed="rId2" cstate="screen"/>
          <a:srcRect/>
          <a:stretch>
            <a:fillRect/>
          </a:stretch>
        </p:blipFill>
        <p:spPr bwMode="auto">
          <a:xfrm>
            <a:off x="0" y="0"/>
            <a:ext cx="9296400" cy="6883400"/>
          </a:xfrm>
          <a:prstGeom prst="rect">
            <a:avLst/>
          </a:prstGeom>
          <a:noFill/>
          <a:ln w="9525">
            <a:noFill/>
            <a:miter lim="800000"/>
            <a:headEnd/>
            <a:tailEnd/>
          </a:ln>
        </p:spPr>
      </p:pic>
      <p:sp>
        <p:nvSpPr>
          <p:cNvPr id="28675" name="Text Box 3"/>
          <p:cNvSpPr txBox="1">
            <a:spLocks noChangeArrowheads="1"/>
          </p:cNvSpPr>
          <p:nvPr/>
        </p:nvSpPr>
        <p:spPr bwMode="auto">
          <a:xfrm>
            <a:off x="1447800" y="381000"/>
            <a:ext cx="3905250" cy="396875"/>
          </a:xfrm>
          <a:prstGeom prst="rect">
            <a:avLst/>
          </a:prstGeom>
          <a:noFill/>
          <a:ln w="9525">
            <a:noFill/>
            <a:miter lim="800000"/>
            <a:headEnd/>
            <a:tailEnd/>
          </a:ln>
        </p:spPr>
        <p:txBody>
          <a:bodyPr wrap="none">
            <a:spAutoFit/>
          </a:bodyPr>
          <a:lstStyle/>
          <a:p>
            <a:r>
              <a:rPr lang="en-US" sz="2000" b="1">
                <a:solidFill>
                  <a:schemeClr val="bg1"/>
                </a:solidFill>
                <a:latin typeface="Century Gothic" pitchFamily="34" charset="0"/>
              </a:rPr>
              <a:t>Through Fastened Roof System</a:t>
            </a:r>
          </a:p>
        </p:txBody>
      </p:sp>
    </p:spTree>
  </p:cSld>
  <p:clrMapOvr>
    <a:masterClrMapping/>
  </p:clrMapOvr>
  <p:transition spd="med"/>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04546" name="Rectangle 2"/>
          <p:cNvSpPr>
            <a:spLocks noGrp="1" noChangeArrowheads="1"/>
          </p:cNvSpPr>
          <p:nvPr>
            <p:ph type="title"/>
          </p:nvPr>
        </p:nvSpPr>
        <p:spPr>
          <a:xfrm>
            <a:off x="457200" y="457200"/>
            <a:ext cx="8229600" cy="1143000"/>
          </a:xfrm>
        </p:spPr>
        <p:txBody>
          <a:bodyPr/>
          <a:lstStyle/>
          <a:p>
            <a:pPr eaLnBrk="1" hangingPunct="1">
              <a:defRPr/>
            </a:pPr>
            <a:r>
              <a:rPr lang="en-US" sz="4000" dirty="0" smtClean="0"/>
              <a:t>RED SHIELD</a:t>
            </a:r>
            <a:br>
              <a:rPr lang="en-US" sz="4000" dirty="0" smtClean="0"/>
            </a:br>
            <a:r>
              <a:rPr lang="en-US" sz="4000" dirty="0" smtClean="0"/>
              <a:t>WARRANTED SYSTEMS</a:t>
            </a:r>
          </a:p>
        </p:txBody>
      </p:sp>
      <p:sp>
        <p:nvSpPr>
          <p:cNvPr id="1004547" name="Rectangle 3"/>
          <p:cNvSpPr>
            <a:spLocks noGrp="1" noChangeArrowheads="1"/>
          </p:cNvSpPr>
          <p:nvPr>
            <p:ph type="body" idx="1"/>
          </p:nvPr>
        </p:nvSpPr>
        <p:spPr>
          <a:xfrm>
            <a:off x="457200" y="1905000"/>
            <a:ext cx="8229600" cy="4229100"/>
          </a:xfrm>
        </p:spPr>
        <p:txBody>
          <a:bodyPr/>
          <a:lstStyle/>
          <a:p>
            <a:pPr eaLnBrk="1" hangingPunct="1">
              <a:defRPr/>
            </a:pPr>
            <a:r>
              <a:rPr lang="en-US" dirty="0" smtClean="0"/>
              <a:t>UC-3 Double Lock</a:t>
            </a:r>
          </a:p>
          <a:p>
            <a:pPr eaLnBrk="1" hangingPunct="1">
              <a:defRPr/>
            </a:pPr>
            <a:r>
              <a:rPr lang="en-US" dirty="0" smtClean="0"/>
              <a:t>UC-4 Nail Strip, 40 ft max, Unidirectional</a:t>
            </a:r>
          </a:p>
          <a:p>
            <a:pPr eaLnBrk="1" hangingPunct="1">
              <a:defRPr/>
            </a:pPr>
            <a:r>
              <a:rPr lang="en-US" dirty="0" smtClean="0"/>
              <a:t>UC-6 Tall UC-3</a:t>
            </a:r>
          </a:p>
          <a:p>
            <a:pPr eaLnBrk="1" hangingPunct="1">
              <a:defRPr/>
            </a:pPr>
            <a:r>
              <a:rPr lang="en-US" dirty="0" smtClean="0"/>
              <a:t>UC-14 Snap Lock w/clip</a:t>
            </a:r>
          </a:p>
        </p:txBody>
      </p:sp>
    </p:spTree>
  </p:cSld>
  <p:clrMapOvr>
    <a:masterClrMapping/>
  </p:clrMapOvr>
  <p:transition spd="med"/>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64615" name="Rectangle 7"/>
          <p:cNvSpPr>
            <a:spLocks noGrp="1" noChangeArrowheads="1"/>
          </p:cNvSpPr>
          <p:nvPr>
            <p:ph type="title"/>
          </p:nvPr>
        </p:nvSpPr>
        <p:spPr/>
        <p:txBody>
          <a:bodyPr/>
          <a:lstStyle/>
          <a:p>
            <a:pPr eaLnBrk="1" hangingPunct="1">
              <a:defRPr/>
            </a:pPr>
            <a:r>
              <a:rPr lang="en-US" dirty="0" smtClean="0"/>
              <a:t>UC-1</a:t>
            </a:r>
            <a:br>
              <a:rPr lang="en-US" dirty="0" smtClean="0"/>
            </a:br>
            <a:r>
              <a:rPr lang="en-US" dirty="0" smtClean="0"/>
              <a:t>Snap-On Standing Seam</a:t>
            </a:r>
          </a:p>
        </p:txBody>
      </p:sp>
      <p:pic>
        <p:nvPicPr>
          <p:cNvPr id="75779" name="Picture 8"/>
          <p:cNvPicPr>
            <a:picLocks noGrp="1" noChangeAspect="1" noChangeArrowheads="1"/>
          </p:cNvPicPr>
          <p:nvPr>
            <p:ph idx="1"/>
          </p:nvPr>
        </p:nvPicPr>
        <p:blipFill>
          <a:blip r:embed="rId3" cstate="screen"/>
          <a:srcRect/>
          <a:stretch>
            <a:fillRect/>
          </a:stretch>
        </p:blipFill>
        <p:spPr>
          <a:xfrm>
            <a:off x="228600" y="1879600"/>
            <a:ext cx="8686800" cy="3975100"/>
          </a:xfrm>
        </p:spPr>
      </p:pic>
    </p:spTree>
  </p:cSld>
  <p:clrMapOvr>
    <a:masterClrMapping/>
  </p:clrMapOvr>
  <p:transition spd="med"/>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66658" name="Rectangle 2"/>
          <p:cNvSpPr>
            <a:spLocks noGrp="1" noChangeArrowheads="1"/>
          </p:cNvSpPr>
          <p:nvPr>
            <p:ph type="title"/>
          </p:nvPr>
        </p:nvSpPr>
        <p:spPr/>
        <p:txBody>
          <a:bodyPr/>
          <a:lstStyle/>
          <a:p>
            <a:pPr eaLnBrk="1" hangingPunct="1">
              <a:defRPr/>
            </a:pPr>
            <a:endParaRPr lang="en-US" smtClean="0"/>
          </a:p>
        </p:txBody>
      </p:sp>
      <p:pic>
        <p:nvPicPr>
          <p:cNvPr id="76803" name="Picture 3"/>
          <p:cNvPicPr>
            <a:picLocks noChangeAspect="1" noChangeArrowheads="1"/>
          </p:cNvPicPr>
          <p:nvPr/>
        </p:nvPicPr>
        <p:blipFill>
          <a:blip r:embed="rId3" cstate="screen"/>
          <a:srcRect/>
          <a:stretch>
            <a:fillRect/>
          </a:stretch>
        </p:blipFill>
        <p:spPr bwMode="auto">
          <a:xfrm>
            <a:off x="0" y="0"/>
            <a:ext cx="9144000" cy="78740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0758" name="Rectangle 6"/>
          <p:cNvSpPr>
            <a:spLocks noGrp="1" noChangeArrowheads="1"/>
          </p:cNvSpPr>
          <p:nvPr>
            <p:ph type="title"/>
          </p:nvPr>
        </p:nvSpPr>
        <p:spPr/>
        <p:txBody>
          <a:bodyPr/>
          <a:lstStyle/>
          <a:p>
            <a:pPr eaLnBrk="1" hangingPunct="1">
              <a:defRPr/>
            </a:pPr>
            <a:r>
              <a:rPr lang="en-US" smtClean="0"/>
              <a:t>UC-2</a:t>
            </a:r>
            <a:br>
              <a:rPr lang="en-US" smtClean="0"/>
            </a:br>
            <a:r>
              <a:rPr lang="en-US" smtClean="0"/>
              <a:t>Snap-on Batten Seam</a:t>
            </a:r>
          </a:p>
        </p:txBody>
      </p:sp>
      <p:sp>
        <p:nvSpPr>
          <p:cNvPr id="77827" name="Rectangle 4"/>
          <p:cNvSpPr>
            <a:spLocks noChangeArrowheads="1"/>
          </p:cNvSpPr>
          <p:nvPr/>
        </p:nvSpPr>
        <p:spPr bwMode="auto">
          <a:xfrm>
            <a:off x="1752600" y="6324600"/>
            <a:ext cx="1657350" cy="336550"/>
          </a:xfrm>
          <a:prstGeom prst="rect">
            <a:avLst/>
          </a:prstGeom>
          <a:noFill/>
          <a:ln w="9525">
            <a:noFill/>
            <a:miter lim="800000"/>
            <a:headEnd/>
            <a:tailEnd/>
          </a:ln>
        </p:spPr>
        <p:txBody>
          <a:bodyPr wrap="none">
            <a:spAutoFit/>
          </a:bodyPr>
          <a:lstStyle/>
          <a:p>
            <a:pPr>
              <a:spcBef>
                <a:spcPct val="50000"/>
              </a:spcBef>
              <a:buClr>
                <a:schemeClr val="accent1"/>
              </a:buClr>
              <a:buSzPct val="70000"/>
              <a:buFont typeface="Monotype Sorts" pitchFamily="2" charset="2"/>
              <a:buNone/>
            </a:pPr>
            <a:r>
              <a:rPr kumimoji="1" lang="en-US" sz="1600">
                <a:latin typeface="Century Gothic" pitchFamily="34" charset="0"/>
              </a:rPr>
              <a:t>UL-580 Class 90</a:t>
            </a:r>
          </a:p>
        </p:txBody>
      </p:sp>
      <p:pic>
        <p:nvPicPr>
          <p:cNvPr id="77828" name="Picture 8"/>
          <p:cNvPicPr>
            <a:picLocks noGrp="1" noChangeAspect="1" noChangeArrowheads="1"/>
          </p:cNvPicPr>
          <p:nvPr>
            <p:ph idx="1"/>
          </p:nvPr>
        </p:nvPicPr>
        <p:blipFill>
          <a:blip r:embed="rId3" cstate="screen"/>
          <a:srcRect/>
          <a:stretch>
            <a:fillRect/>
          </a:stretch>
        </p:blipFill>
        <p:spPr>
          <a:xfrm>
            <a:off x="304800" y="1495425"/>
            <a:ext cx="8534400" cy="4743450"/>
          </a:xfrm>
          <a:noFill/>
        </p:spPr>
      </p:pic>
    </p:spTree>
  </p:cSld>
  <p:clrMapOvr>
    <a:masterClrMapping/>
  </p:clrMapOvr>
  <p:transition spd="med"/>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80998" name="Rectangle 6"/>
          <p:cNvSpPr>
            <a:spLocks noGrp="1" noChangeArrowheads="1"/>
          </p:cNvSpPr>
          <p:nvPr>
            <p:ph type="title"/>
          </p:nvPr>
        </p:nvSpPr>
        <p:spPr/>
        <p:txBody>
          <a:bodyPr/>
          <a:lstStyle/>
          <a:p>
            <a:pPr eaLnBrk="1" hangingPunct="1">
              <a:defRPr/>
            </a:pPr>
            <a:r>
              <a:rPr lang="en-US" smtClean="0"/>
              <a:t>UC-3</a:t>
            </a:r>
            <a:br>
              <a:rPr lang="en-US" smtClean="0"/>
            </a:br>
            <a:r>
              <a:rPr lang="en-US" smtClean="0"/>
              <a:t>Double Lock Standing Seam</a:t>
            </a:r>
          </a:p>
        </p:txBody>
      </p:sp>
      <p:sp>
        <p:nvSpPr>
          <p:cNvPr id="78851" name="Rectangle 4"/>
          <p:cNvSpPr>
            <a:spLocks noChangeArrowheads="1"/>
          </p:cNvSpPr>
          <p:nvPr/>
        </p:nvSpPr>
        <p:spPr bwMode="auto">
          <a:xfrm>
            <a:off x="1600200" y="5410200"/>
            <a:ext cx="3224213" cy="703263"/>
          </a:xfrm>
          <a:prstGeom prst="rect">
            <a:avLst/>
          </a:prstGeom>
          <a:noFill/>
          <a:ln w="9525">
            <a:noFill/>
            <a:miter lim="800000"/>
            <a:headEnd/>
            <a:tailEnd/>
          </a:ln>
        </p:spPr>
        <p:txBody>
          <a:bodyPr wrap="none">
            <a:spAutoFit/>
          </a:bodyPr>
          <a:lstStyle/>
          <a:p>
            <a:pPr>
              <a:spcBef>
                <a:spcPct val="50000"/>
              </a:spcBef>
              <a:buClr>
                <a:schemeClr val="accent1"/>
              </a:buClr>
              <a:buSzPct val="70000"/>
              <a:buFont typeface="Monotype Sorts" pitchFamily="2" charset="2"/>
              <a:buNone/>
            </a:pPr>
            <a:r>
              <a:rPr kumimoji="1" lang="en-US" sz="1600">
                <a:latin typeface="Century Gothic" pitchFamily="34" charset="0"/>
              </a:rPr>
              <a:t>UL-580 Class 90</a:t>
            </a:r>
          </a:p>
          <a:p>
            <a:pPr>
              <a:spcBef>
                <a:spcPct val="50000"/>
              </a:spcBef>
              <a:buClr>
                <a:schemeClr val="accent1"/>
              </a:buClr>
              <a:buSzPct val="70000"/>
              <a:buFont typeface="Monotype Sorts" pitchFamily="2" charset="2"/>
              <a:buNone/>
            </a:pPr>
            <a:r>
              <a:rPr kumimoji="1" lang="en-US" sz="1600">
                <a:latin typeface="Century Gothic" pitchFamily="34" charset="0"/>
              </a:rPr>
              <a:t>Metro Dade County Approved</a:t>
            </a:r>
          </a:p>
        </p:txBody>
      </p:sp>
      <p:pic>
        <p:nvPicPr>
          <p:cNvPr id="78852" name="Picture 8"/>
          <p:cNvPicPr>
            <a:picLocks noGrp="1" noChangeAspect="1" noChangeArrowheads="1"/>
          </p:cNvPicPr>
          <p:nvPr>
            <p:ph idx="1"/>
          </p:nvPr>
        </p:nvPicPr>
        <p:blipFill>
          <a:blip r:embed="rId3" cstate="screen"/>
          <a:srcRect/>
          <a:stretch>
            <a:fillRect/>
          </a:stretch>
        </p:blipFill>
        <p:spPr>
          <a:xfrm>
            <a:off x="225425" y="2614613"/>
            <a:ext cx="8689975" cy="2505075"/>
          </a:xfrm>
          <a:noFill/>
        </p:spPr>
      </p:pic>
    </p:spTree>
  </p:cSld>
  <p:clrMapOvr>
    <a:masterClrMapping/>
  </p:clrMapOvr>
  <p:transition spd="med"/>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9874" name="Picture 2" descr="UC3m"/>
          <p:cNvPicPr>
            <a:picLocks noChangeAspect="1" noChangeArrowheads="1"/>
          </p:cNvPicPr>
          <p:nvPr/>
        </p:nvPicPr>
        <p:blipFill>
          <a:blip r:embed="rId2" cstate="screen"/>
          <a:srcRect/>
          <a:stretch>
            <a:fillRect/>
          </a:stretch>
        </p:blipFill>
        <p:spPr bwMode="auto">
          <a:xfrm>
            <a:off x="2057400" y="990600"/>
            <a:ext cx="4724400" cy="3124200"/>
          </a:xfrm>
          <a:prstGeom prst="rect">
            <a:avLst/>
          </a:prstGeom>
          <a:noFill/>
          <a:ln w="9525">
            <a:noFill/>
            <a:miter lim="800000"/>
            <a:headEnd/>
            <a:tailEnd/>
          </a:ln>
        </p:spPr>
      </p:pic>
      <p:pic>
        <p:nvPicPr>
          <p:cNvPr id="79875" name="Picture 3"/>
          <p:cNvPicPr>
            <a:picLocks noChangeAspect="1" noChangeArrowheads="1"/>
          </p:cNvPicPr>
          <p:nvPr/>
        </p:nvPicPr>
        <p:blipFill>
          <a:blip r:embed="rId3" cstate="screen"/>
          <a:srcRect/>
          <a:stretch>
            <a:fillRect/>
          </a:stretch>
        </p:blipFill>
        <p:spPr bwMode="auto">
          <a:xfrm>
            <a:off x="4191000" y="4876800"/>
            <a:ext cx="571500" cy="552450"/>
          </a:xfrm>
          <a:prstGeom prst="rect">
            <a:avLst/>
          </a:prstGeom>
          <a:noFill/>
          <a:ln w="9525">
            <a:noFill/>
            <a:miter lim="800000"/>
            <a:headEnd/>
            <a:tailEnd/>
          </a:ln>
        </p:spPr>
      </p:pic>
      <p:sp>
        <p:nvSpPr>
          <p:cNvPr id="79876" name="Rectangle 4"/>
          <p:cNvSpPr>
            <a:spLocks noChangeArrowheads="1"/>
          </p:cNvSpPr>
          <p:nvPr/>
        </p:nvSpPr>
        <p:spPr bwMode="auto">
          <a:xfrm>
            <a:off x="1981200" y="4343400"/>
            <a:ext cx="5035550" cy="366713"/>
          </a:xfrm>
          <a:prstGeom prst="rect">
            <a:avLst/>
          </a:prstGeom>
          <a:noFill/>
          <a:ln w="9525">
            <a:noFill/>
            <a:miter lim="800000"/>
            <a:headEnd/>
            <a:tailEnd/>
          </a:ln>
        </p:spPr>
        <p:txBody>
          <a:bodyPr wrap="none" anchor="ctr">
            <a:spAutoFit/>
          </a:bodyPr>
          <a:lstStyle/>
          <a:p>
            <a:pPr algn="ctr" eaLnBrk="1" hangingPunct="1"/>
            <a:r>
              <a:rPr lang="en-US"/>
              <a:t>Double-Lock Architectural Series                        </a:t>
            </a:r>
          </a:p>
        </p:txBody>
      </p:sp>
      <p:sp>
        <p:nvSpPr>
          <p:cNvPr id="79877" name="Rectangle 5"/>
          <p:cNvSpPr>
            <a:spLocks noChangeArrowheads="1"/>
          </p:cNvSpPr>
          <p:nvPr/>
        </p:nvSpPr>
        <p:spPr bwMode="auto">
          <a:xfrm>
            <a:off x="5638800" y="4343400"/>
            <a:ext cx="781050" cy="366713"/>
          </a:xfrm>
          <a:prstGeom prst="rect">
            <a:avLst/>
          </a:prstGeom>
          <a:noFill/>
          <a:ln w="9525">
            <a:noFill/>
            <a:miter lim="800000"/>
            <a:headEnd/>
            <a:tailEnd/>
          </a:ln>
        </p:spPr>
        <p:txBody>
          <a:bodyPr wrap="none" anchor="ctr">
            <a:spAutoFit/>
          </a:bodyPr>
          <a:lstStyle/>
          <a:p>
            <a:pPr eaLnBrk="1" hangingPunct="1"/>
            <a:r>
              <a:rPr lang="en-US" b="1"/>
              <a:t>UC-3</a:t>
            </a:r>
            <a:r>
              <a:rPr lang="en-US"/>
              <a:t> </a:t>
            </a:r>
          </a:p>
        </p:txBody>
      </p:sp>
      <p:sp>
        <p:nvSpPr>
          <p:cNvPr id="79878" name="Rectangle 6"/>
          <p:cNvSpPr>
            <a:spLocks noChangeArrowheads="1"/>
          </p:cNvSpPr>
          <p:nvPr/>
        </p:nvSpPr>
        <p:spPr bwMode="auto">
          <a:xfrm>
            <a:off x="3276600" y="5486400"/>
            <a:ext cx="2355850" cy="366713"/>
          </a:xfrm>
          <a:prstGeom prst="rect">
            <a:avLst/>
          </a:prstGeom>
          <a:noFill/>
          <a:ln w="9525">
            <a:noFill/>
            <a:miter lim="800000"/>
            <a:headEnd/>
            <a:tailEnd/>
          </a:ln>
        </p:spPr>
        <p:txBody>
          <a:bodyPr wrap="none" anchor="ctr">
            <a:spAutoFit/>
          </a:bodyPr>
          <a:lstStyle/>
          <a:p>
            <a:pPr eaLnBrk="1" hangingPunct="1"/>
            <a:r>
              <a:rPr lang="en-US"/>
              <a:t>Red Shield Warranty </a:t>
            </a:r>
          </a:p>
        </p:txBody>
      </p:sp>
      <p:sp>
        <p:nvSpPr>
          <p:cNvPr id="79879" name="Rectangle 7"/>
          <p:cNvSpPr>
            <a:spLocks noChangeArrowheads="1"/>
          </p:cNvSpPr>
          <p:nvPr/>
        </p:nvSpPr>
        <p:spPr bwMode="auto">
          <a:xfrm>
            <a:off x="3657600" y="5867400"/>
            <a:ext cx="1517650" cy="366713"/>
          </a:xfrm>
          <a:prstGeom prst="rect">
            <a:avLst/>
          </a:prstGeom>
          <a:noFill/>
          <a:ln w="9525">
            <a:noFill/>
            <a:miter lim="800000"/>
            <a:headEnd/>
            <a:tailEnd/>
          </a:ln>
        </p:spPr>
        <p:txBody>
          <a:bodyPr wrap="none" anchor="ctr">
            <a:spAutoFit/>
          </a:bodyPr>
          <a:lstStyle/>
          <a:p>
            <a:pPr eaLnBrk="1" hangingPunct="1"/>
            <a:r>
              <a:rPr lang="en-US"/>
              <a:t>5, 10, 15, 20 </a:t>
            </a:r>
          </a:p>
        </p:txBody>
      </p:sp>
    </p:spTree>
  </p:cSld>
  <p:clrMapOvr>
    <a:masterClrMapping/>
  </p:clrMapOvr>
  <p:transition spd="med"/>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0898" name="Picture 2" descr="UC4m"/>
          <p:cNvPicPr>
            <a:picLocks noChangeAspect="1" noChangeArrowheads="1"/>
          </p:cNvPicPr>
          <p:nvPr/>
        </p:nvPicPr>
        <p:blipFill>
          <a:blip r:embed="rId2" cstate="screen"/>
          <a:srcRect/>
          <a:stretch>
            <a:fillRect/>
          </a:stretch>
        </p:blipFill>
        <p:spPr bwMode="auto">
          <a:xfrm>
            <a:off x="1752600" y="1066800"/>
            <a:ext cx="5562600" cy="2971800"/>
          </a:xfrm>
          <a:prstGeom prst="rect">
            <a:avLst/>
          </a:prstGeom>
          <a:noFill/>
          <a:ln w="9525">
            <a:noFill/>
            <a:miter lim="800000"/>
            <a:headEnd/>
            <a:tailEnd/>
          </a:ln>
        </p:spPr>
      </p:pic>
      <p:sp>
        <p:nvSpPr>
          <p:cNvPr id="80899" name="Rectangle 3"/>
          <p:cNvSpPr>
            <a:spLocks noChangeArrowheads="1"/>
          </p:cNvSpPr>
          <p:nvPr/>
        </p:nvSpPr>
        <p:spPr bwMode="auto">
          <a:xfrm>
            <a:off x="2209800" y="4267200"/>
            <a:ext cx="5086350" cy="366713"/>
          </a:xfrm>
          <a:prstGeom prst="rect">
            <a:avLst/>
          </a:prstGeom>
          <a:noFill/>
          <a:ln w="9525">
            <a:noFill/>
            <a:miter lim="800000"/>
            <a:headEnd/>
            <a:tailEnd/>
          </a:ln>
        </p:spPr>
        <p:txBody>
          <a:bodyPr wrap="none" anchor="ctr">
            <a:spAutoFit/>
          </a:bodyPr>
          <a:lstStyle/>
          <a:p>
            <a:pPr eaLnBrk="1" hangingPunct="1"/>
            <a:r>
              <a:rPr lang="en-US"/>
              <a:t>No-Clip Architectural Series                                 </a:t>
            </a:r>
          </a:p>
        </p:txBody>
      </p:sp>
      <p:sp>
        <p:nvSpPr>
          <p:cNvPr id="80900" name="Rectangle 4"/>
          <p:cNvSpPr>
            <a:spLocks noChangeArrowheads="1"/>
          </p:cNvSpPr>
          <p:nvPr/>
        </p:nvSpPr>
        <p:spPr bwMode="auto">
          <a:xfrm>
            <a:off x="5638800" y="4267200"/>
            <a:ext cx="781050" cy="366713"/>
          </a:xfrm>
          <a:prstGeom prst="rect">
            <a:avLst/>
          </a:prstGeom>
          <a:noFill/>
          <a:ln w="9525">
            <a:noFill/>
            <a:miter lim="800000"/>
            <a:headEnd/>
            <a:tailEnd/>
          </a:ln>
        </p:spPr>
        <p:txBody>
          <a:bodyPr wrap="none" anchor="ctr">
            <a:spAutoFit/>
          </a:bodyPr>
          <a:lstStyle/>
          <a:p>
            <a:pPr eaLnBrk="1" hangingPunct="1"/>
            <a:r>
              <a:rPr lang="en-US" b="1"/>
              <a:t>UC-4</a:t>
            </a:r>
            <a:r>
              <a:rPr lang="en-US"/>
              <a:t> </a:t>
            </a:r>
          </a:p>
        </p:txBody>
      </p:sp>
      <p:pic>
        <p:nvPicPr>
          <p:cNvPr id="80901" name="Picture 5"/>
          <p:cNvPicPr>
            <a:picLocks noChangeAspect="1" noChangeArrowheads="1"/>
          </p:cNvPicPr>
          <p:nvPr/>
        </p:nvPicPr>
        <p:blipFill>
          <a:blip r:embed="rId3" cstate="screen"/>
          <a:srcRect/>
          <a:stretch>
            <a:fillRect/>
          </a:stretch>
        </p:blipFill>
        <p:spPr bwMode="auto">
          <a:xfrm>
            <a:off x="4114800" y="4876800"/>
            <a:ext cx="571500" cy="552450"/>
          </a:xfrm>
          <a:prstGeom prst="rect">
            <a:avLst/>
          </a:prstGeom>
          <a:noFill/>
          <a:ln w="9525">
            <a:noFill/>
            <a:miter lim="800000"/>
            <a:headEnd/>
            <a:tailEnd/>
          </a:ln>
        </p:spPr>
      </p:pic>
      <p:sp>
        <p:nvSpPr>
          <p:cNvPr id="80902" name="Rectangle 6"/>
          <p:cNvSpPr>
            <a:spLocks noChangeArrowheads="1"/>
          </p:cNvSpPr>
          <p:nvPr/>
        </p:nvSpPr>
        <p:spPr bwMode="auto">
          <a:xfrm>
            <a:off x="2209800" y="5486400"/>
            <a:ext cx="4667250" cy="366713"/>
          </a:xfrm>
          <a:prstGeom prst="rect">
            <a:avLst/>
          </a:prstGeom>
          <a:noFill/>
          <a:ln w="9525">
            <a:noFill/>
            <a:miter lim="800000"/>
            <a:headEnd/>
            <a:tailEnd/>
          </a:ln>
        </p:spPr>
        <p:txBody>
          <a:bodyPr wrap="none" anchor="ctr">
            <a:spAutoFit/>
          </a:bodyPr>
          <a:lstStyle/>
          <a:p>
            <a:pPr eaLnBrk="1" hangingPunct="1"/>
            <a:r>
              <a:rPr lang="en-US"/>
              <a:t>Red Shield &amp; 25 Year Red Shield Medallion </a:t>
            </a:r>
          </a:p>
        </p:txBody>
      </p:sp>
      <p:sp>
        <p:nvSpPr>
          <p:cNvPr id="80903" name="Rectangle 7"/>
          <p:cNvSpPr>
            <a:spLocks noChangeArrowheads="1"/>
          </p:cNvSpPr>
          <p:nvPr/>
        </p:nvSpPr>
        <p:spPr bwMode="auto">
          <a:xfrm>
            <a:off x="3505200" y="5867400"/>
            <a:ext cx="1898650" cy="366713"/>
          </a:xfrm>
          <a:prstGeom prst="rect">
            <a:avLst/>
          </a:prstGeom>
          <a:noFill/>
          <a:ln w="9525">
            <a:noFill/>
            <a:miter lim="800000"/>
            <a:headEnd/>
            <a:tailEnd/>
          </a:ln>
        </p:spPr>
        <p:txBody>
          <a:bodyPr wrap="none" anchor="ctr">
            <a:spAutoFit/>
          </a:bodyPr>
          <a:lstStyle/>
          <a:p>
            <a:pPr eaLnBrk="1" hangingPunct="1"/>
            <a:r>
              <a:rPr lang="en-US"/>
              <a:t>5, 10, 15, 20, </a:t>
            </a:r>
            <a:r>
              <a:rPr lang="en-US" b="1"/>
              <a:t>25</a:t>
            </a:r>
            <a:r>
              <a:rPr lang="en-US"/>
              <a:t> </a:t>
            </a:r>
          </a:p>
        </p:txBody>
      </p:sp>
    </p:spTree>
  </p:cSld>
  <p:clrMapOvr>
    <a:masterClrMapping/>
  </p:clrMapOvr>
  <p:transition spd="med"/>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22" name="Picture 2" descr="StPeterPaul"/>
          <p:cNvPicPr>
            <a:picLocks noChangeAspect="1" noChangeArrowheads="1"/>
          </p:cNvPicPr>
          <p:nvPr/>
        </p:nvPicPr>
        <p:blipFill>
          <a:blip r:embed="rId3" cstate="screen"/>
          <a:srcRect/>
          <a:stretch>
            <a:fillRect/>
          </a:stretch>
        </p:blipFill>
        <p:spPr bwMode="auto">
          <a:xfrm>
            <a:off x="1066800" y="-152400"/>
            <a:ext cx="7259638" cy="85344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2946" name="Picture 2" descr="Bentley1"/>
          <p:cNvPicPr>
            <a:picLocks noChangeAspect="1" noChangeArrowheads="1"/>
          </p:cNvPicPr>
          <p:nvPr/>
        </p:nvPicPr>
        <p:blipFill>
          <a:blip r:embed="rId3" cstate="screen"/>
          <a:srcRect/>
          <a:stretch>
            <a:fillRect/>
          </a:stretch>
        </p:blipFill>
        <p:spPr bwMode="auto">
          <a:xfrm>
            <a:off x="0" y="-119063"/>
            <a:ext cx="9144000" cy="7156451"/>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3970" name="Picture 2" descr="01R-DomRepAirport04"/>
          <p:cNvPicPr>
            <a:picLocks noChangeAspect="1" noChangeArrowheads="1"/>
          </p:cNvPicPr>
          <p:nvPr/>
        </p:nvPicPr>
        <p:blipFill>
          <a:blip r:embed="rId3" cstate="screen"/>
          <a:srcRect/>
          <a:stretch>
            <a:fillRect/>
          </a:stretch>
        </p:blipFill>
        <p:spPr bwMode="auto">
          <a:xfrm>
            <a:off x="228600" y="-914400"/>
            <a:ext cx="7315200" cy="83820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7490" name="Rectangle 2"/>
          <p:cNvSpPr>
            <a:spLocks noGrp="1" noChangeArrowheads="1"/>
          </p:cNvSpPr>
          <p:nvPr>
            <p:ph type="title"/>
          </p:nvPr>
        </p:nvSpPr>
        <p:spPr>
          <a:xfrm flipV="1">
            <a:off x="1173163" y="381000"/>
            <a:ext cx="7772400" cy="76200"/>
          </a:xfrm>
        </p:spPr>
        <p:txBody>
          <a:bodyPr/>
          <a:lstStyle/>
          <a:p>
            <a:pPr eaLnBrk="1" hangingPunct="1">
              <a:defRPr/>
            </a:pPr>
            <a:endParaRPr lang="en-US" smtClean="0"/>
          </a:p>
        </p:txBody>
      </p:sp>
      <p:sp>
        <p:nvSpPr>
          <p:cNvPr id="447491" name="Rectangle 3"/>
          <p:cNvSpPr>
            <a:spLocks noGrp="1" noChangeArrowheads="1"/>
          </p:cNvSpPr>
          <p:nvPr>
            <p:ph type="body" sz="half" idx="2"/>
          </p:nvPr>
        </p:nvSpPr>
        <p:spPr>
          <a:xfrm>
            <a:off x="4652963" y="1600200"/>
            <a:ext cx="4033837" cy="4533900"/>
          </a:xfrm>
        </p:spPr>
        <p:txBody>
          <a:bodyPr/>
          <a:lstStyle/>
          <a:p>
            <a:pPr eaLnBrk="1" hangingPunct="1">
              <a:defRPr/>
            </a:pPr>
            <a:endParaRPr lang="en-US" sz="2800" smtClean="0"/>
          </a:p>
        </p:txBody>
      </p:sp>
      <p:pic>
        <p:nvPicPr>
          <p:cNvPr id="29700" name="Picture 4"/>
          <p:cNvPicPr>
            <a:picLocks noGrp="1" noChangeAspect="1" noChangeArrowheads="1"/>
          </p:cNvPicPr>
          <p:nvPr>
            <p:ph type="clipArt" sz="half" idx="1"/>
          </p:nvPr>
        </p:nvPicPr>
        <p:blipFill>
          <a:blip r:embed="rId2" cstate="screen"/>
          <a:srcRect/>
          <a:stretch>
            <a:fillRect/>
          </a:stretch>
        </p:blipFill>
        <p:spPr>
          <a:xfrm>
            <a:off x="304800" y="-1524000"/>
            <a:ext cx="10210800" cy="11430000"/>
          </a:xfrm>
          <a:noFill/>
        </p:spPr>
      </p:pic>
    </p:spTree>
  </p:cSld>
  <p:clrMapOvr>
    <a:masterClrMapping/>
  </p:clrMapOvr>
  <p:transition spd="med"/>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33223" name="Rectangle 7"/>
          <p:cNvSpPr>
            <a:spLocks noGrp="1" noChangeArrowheads="1"/>
          </p:cNvSpPr>
          <p:nvPr>
            <p:ph type="title"/>
          </p:nvPr>
        </p:nvSpPr>
        <p:spPr>
          <a:xfrm>
            <a:off x="228600" y="381000"/>
            <a:ext cx="8686800" cy="1143000"/>
          </a:xfrm>
        </p:spPr>
        <p:txBody>
          <a:bodyPr/>
          <a:lstStyle/>
          <a:p>
            <a:pPr eaLnBrk="1" hangingPunct="1">
              <a:defRPr/>
            </a:pPr>
            <a:r>
              <a:rPr lang="en-US" smtClean="0"/>
              <a:t>UC-6 Structural Double Lock</a:t>
            </a:r>
            <a:br>
              <a:rPr lang="en-US" smtClean="0"/>
            </a:br>
            <a:r>
              <a:rPr lang="en-US" smtClean="0"/>
              <a:t>Standing Seam</a:t>
            </a:r>
          </a:p>
        </p:txBody>
      </p:sp>
      <p:sp>
        <p:nvSpPr>
          <p:cNvPr id="84995" name="Text Box 3"/>
          <p:cNvSpPr txBox="1">
            <a:spLocks noChangeArrowheads="1"/>
          </p:cNvSpPr>
          <p:nvPr/>
        </p:nvSpPr>
        <p:spPr bwMode="auto">
          <a:xfrm>
            <a:off x="1357313" y="4079875"/>
            <a:ext cx="184150" cy="457200"/>
          </a:xfrm>
          <a:prstGeom prst="rect">
            <a:avLst/>
          </a:prstGeom>
          <a:noFill/>
          <a:ln w="9525">
            <a:noFill/>
            <a:miter lim="800000"/>
            <a:headEnd/>
            <a:tailEnd/>
          </a:ln>
        </p:spPr>
        <p:txBody>
          <a:bodyPr wrap="none">
            <a:spAutoFit/>
          </a:bodyPr>
          <a:lstStyle/>
          <a:p>
            <a:endParaRPr lang="en-US" sz="2400">
              <a:latin typeface="Times New Roman" pitchFamily="18" charset="0"/>
            </a:endParaRPr>
          </a:p>
        </p:txBody>
      </p:sp>
      <p:sp>
        <p:nvSpPr>
          <p:cNvPr id="84996" name="Rectangle 5"/>
          <p:cNvSpPr>
            <a:spLocks noChangeArrowheads="1"/>
          </p:cNvSpPr>
          <p:nvPr/>
        </p:nvSpPr>
        <p:spPr bwMode="auto">
          <a:xfrm>
            <a:off x="1447800" y="5788025"/>
            <a:ext cx="3224213" cy="1069975"/>
          </a:xfrm>
          <a:prstGeom prst="rect">
            <a:avLst/>
          </a:prstGeom>
          <a:noFill/>
          <a:ln w="9525">
            <a:noFill/>
            <a:miter lim="800000"/>
            <a:headEnd/>
            <a:tailEnd/>
          </a:ln>
        </p:spPr>
        <p:txBody>
          <a:bodyPr wrap="none">
            <a:spAutoFit/>
          </a:bodyPr>
          <a:lstStyle/>
          <a:p>
            <a:pPr>
              <a:spcBef>
                <a:spcPct val="50000"/>
              </a:spcBef>
              <a:buClr>
                <a:schemeClr val="accent1"/>
              </a:buClr>
              <a:buSzPct val="70000"/>
              <a:buFont typeface="Monotype Sorts" pitchFamily="2" charset="2"/>
              <a:buNone/>
            </a:pPr>
            <a:r>
              <a:rPr kumimoji="1" lang="en-US" sz="1600">
                <a:latin typeface="Century Gothic" pitchFamily="34" charset="0"/>
              </a:rPr>
              <a:t>UL-580 Class 90</a:t>
            </a:r>
          </a:p>
          <a:p>
            <a:pPr>
              <a:spcBef>
                <a:spcPct val="50000"/>
              </a:spcBef>
              <a:buClr>
                <a:schemeClr val="accent1"/>
              </a:buClr>
              <a:buSzPct val="70000"/>
              <a:buFont typeface="Monotype Sorts" pitchFamily="2" charset="2"/>
              <a:buNone/>
            </a:pPr>
            <a:r>
              <a:rPr kumimoji="1" lang="en-US" sz="1600">
                <a:latin typeface="Century Gothic" pitchFamily="34" charset="0"/>
              </a:rPr>
              <a:t>ASTM 1592</a:t>
            </a:r>
          </a:p>
          <a:p>
            <a:pPr>
              <a:spcBef>
                <a:spcPct val="50000"/>
              </a:spcBef>
              <a:buClr>
                <a:schemeClr val="accent1"/>
              </a:buClr>
              <a:buSzPct val="70000"/>
              <a:buFont typeface="Monotype Sorts" pitchFamily="2" charset="2"/>
              <a:buNone/>
            </a:pPr>
            <a:r>
              <a:rPr kumimoji="1" lang="en-US" sz="1600">
                <a:latin typeface="Century Gothic" pitchFamily="34" charset="0"/>
              </a:rPr>
              <a:t>Metro Dade County Approved</a:t>
            </a:r>
          </a:p>
        </p:txBody>
      </p:sp>
      <p:pic>
        <p:nvPicPr>
          <p:cNvPr id="84997" name="Picture 9" descr="double lock standing seam"/>
          <p:cNvPicPr>
            <a:picLocks noGrp="1" noChangeAspect="1" noChangeArrowheads="1"/>
          </p:cNvPicPr>
          <p:nvPr>
            <p:ph idx="1"/>
          </p:nvPr>
        </p:nvPicPr>
        <p:blipFill>
          <a:blip r:embed="rId3" cstate="screen">
            <a:lum bright="-36000" contrast="30000"/>
          </a:blip>
          <a:srcRect/>
          <a:stretch>
            <a:fillRect/>
          </a:stretch>
        </p:blipFill>
        <p:spPr>
          <a:xfrm>
            <a:off x="304800" y="1828800"/>
            <a:ext cx="8305800" cy="3810000"/>
          </a:xfrm>
          <a:noFill/>
        </p:spPr>
      </p:pic>
    </p:spTree>
  </p:cSld>
  <p:clrMapOvr>
    <a:masterClrMapping/>
  </p:clrMapOvr>
  <p:transition spd="med"/>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6018" name="Picture 2" descr="UC6m"/>
          <p:cNvPicPr>
            <a:picLocks noChangeAspect="1" noChangeArrowheads="1"/>
          </p:cNvPicPr>
          <p:nvPr/>
        </p:nvPicPr>
        <p:blipFill>
          <a:blip r:embed="rId2" cstate="screen"/>
          <a:srcRect/>
          <a:stretch>
            <a:fillRect/>
          </a:stretch>
        </p:blipFill>
        <p:spPr bwMode="auto">
          <a:xfrm>
            <a:off x="1600200" y="1066800"/>
            <a:ext cx="6172200" cy="3124200"/>
          </a:xfrm>
          <a:prstGeom prst="rect">
            <a:avLst/>
          </a:prstGeom>
          <a:noFill/>
          <a:ln w="9525">
            <a:noFill/>
            <a:miter lim="800000"/>
            <a:headEnd/>
            <a:tailEnd/>
          </a:ln>
        </p:spPr>
      </p:pic>
      <p:sp>
        <p:nvSpPr>
          <p:cNvPr id="86019" name="Rectangle 3"/>
          <p:cNvSpPr>
            <a:spLocks noChangeArrowheads="1"/>
          </p:cNvSpPr>
          <p:nvPr/>
        </p:nvSpPr>
        <p:spPr bwMode="auto">
          <a:xfrm>
            <a:off x="2057400" y="4495800"/>
            <a:ext cx="3282950" cy="366713"/>
          </a:xfrm>
          <a:prstGeom prst="rect">
            <a:avLst/>
          </a:prstGeom>
          <a:noFill/>
          <a:ln w="9525">
            <a:noFill/>
            <a:miter lim="800000"/>
            <a:headEnd/>
            <a:tailEnd/>
          </a:ln>
        </p:spPr>
        <p:txBody>
          <a:bodyPr wrap="none" anchor="ctr">
            <a:spAutoFit/>
          </a:bodyPr>
          <a:lstStyle/>
          <a:p>
            <a:pPr eaLnBrk="1" hangingPunct="1"/>
            <a:r>
              <a:rPr lang="en-US"/>
              <a:t>Double-Lock Structural Series </a:t>
            </a:r>
          </a:p>
        </p:txBody>
      </p:sp>
      <p:sp>
        <p:nvSpPr>
          <p:cNvPr id="86020" name="Rectangle 4"/>
          <p:cNvSpPr>
            <a:spLocks noChangeArrowheads="1"/>
          </p:cNvSpPr>
          <p:nvPr/>
        </p:nvSpPr>
        <p:spPr bwMode="auto">
          <a:xfrm>
            <a:off x="5486400" y="4495800"/>
            <a:ext cx="781050" cy="366713"/>
          </a:xfrm>
          <a:prstGeom prst="rect">
            <a:avLst/>
          </a:prstGeom>
          <a:noFill/>
          <a:ln w="9525">
            <a:noFill/>
            <a:miter lim="800000"/>
            <a:headEnd/>
            <a:tailEnd/>
          </a:ln>
        </p:spPr>
        <p:txBody>
          <a:bodyPr wrap="none" anchor="ctr">
            <a:spAutoFit/>
          </a:bodyPr>
          <a:lstStyle/>
          <a:p>
            <a:pPr eaLnBrk="1" hangingPunct="1"/>
            <a:r>
              <a:rPr lang="en-US" b="1"/>
              <a:t>UC-6</a:t>
            </a:r>
            <a:r>
              <a:rPr lang="en-US"/>
              <a:t> </a:t>
            </a:r>
          </a:p>
        </p:txBody>
      </p:sp>
      <p:pic>
        <p:nvPicPr>
          <p:cNvPr id="86021" name="Picture 5"/>
          <p:cNvPicPr>
            <a:picLocks noChangeAspect="1" noChangeArrowheads="1"/>
          </p:cNvPicPr>
          <p:nvPr/>
        </p:nvPicPr>
        <p:blipFill>
          <a:blip r:embed="rId3" cstate="screen"/>
          <a:srcRect/>
          <a:stretch>
            <a:fillRect/>
          </a:stretch>
        </p:blipFill>
        <p:spPr bwMode="auto">
          <a:xfrm>
            <a:off x="4267200" y="5029200"/>
            <a:ext cx="609600" cy="581025"/>
          </a:xfrm>
          <a:prstGeom prst="rect">
            <a:avLst/>
          </a:prstGeom>
          <a:noFill/>
          <a:ln w="9525">
            <a:noFill/>
            <a:miter lim="800000"/>
            <a:headEnd/>
            <a:tailEnd/>
          </a:ln>
        </p:spPr>
      </p:pic>
      <p:sp>
        <p:nvSpPr>
          <p:cNvPr id="86022" name="Rectangle 6"/>
          <p:cNvSpPr>
            <a:spLocks noChangeArrowheads="1"/>
          </p:cNvSpPr>
          <p:nvPr/>
        </p:nvSpPr>
        <p:spPr bwMode="auto">
          <a:xfrm>
            <a:off x="3429000" y="5638800"/>
            <a:ext cx="2355850" cy="366713"/>
          </a:xfrm>
          <a:prstGeom prst="rect">
            <a:avLst/>
          </a:prstGeom>
          <a:noFill/>
          <a:ln w="9525">
            <a:noFill/>
            <a:miter lim="800000"/>
            <a:headEnd/>
            <a:tailEnd/>
          </a:ln>
        </p:spPr>
        <p:txBody>
          <a:bodyPr wrap="none" anchor="ctr">
            <a:spAutoFit/>
          </a:bodyPr>
          <a:lstStyle/>
          <a:p>
            <a:pPr eaLnBrk="1" hangingPunct="1"/>
            <a:r>
              <a:rPr lang="en-US"/>
              <a:t>Red Shield Warranty </a:t>
            </a:r>
          </a:p>
        </p:txBody>
      </p:sp>
      <p:sp>
        <p:nvSpPr>
          <p:cNvPr id="86023" name="Rectangle 7"/>
          <p:cNvSpPr>
            <a:spLocks noChangeArrowheads="1"/>
          </p:cNvSpPr>
          <p:nvPr/>
        </p:nvSpPr>
        <p:spPr bwMode="auto">
          <a:xfrm>
            <a:off x="3886200" y="6019800"/>
            <a:ext cx="1327150" cy="366713"/>
          </a:xfrm>
          <a:prstGeom prst="rect">
            <a:avLst/>
          </a:prstGeom>
          <a:noFill/>
          <a:ln w="9525">
            <a:noFill/>
            <a:miter lim="800000"/>
            <a:headEnd/>
            <a:tailEnd/>
          </a:ln>
        </p:spPr>
        <p:txBody>
          <a:bodyPr wrap="none" anchor="ctr">
            <a:spAutoFit/>
          </a:bodyPr>
          <a:lstStyle/>
          <a:p>
            <a:pPr eaLnBrk="1" hangingPunct="1"/>
            <a:r>
              <a:rPr lang="en-US"/>
              <a:t>5,10,15,20 </a:t>
            </a:r>
          </a:p>
        </p:txBody>
      </p:sp>
    </p:spTree>
  </p:cSld>
  <p:clrMapOvr>
    <a:masterClrMapping/>
  </p:clrMapOvr>
  <p:transition spd="med"/>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7042" name="Picture 2" descr="Clemente"/>
          <p:cNvPicPr>
            <a:picLocks noChangeAspect="1" noChangeArrowheads="1"/>
          </p:cNvPicPr>
          <p:nvPr/>
        </p:nvPicPr>
        <p:blipFill>
          <a:blip r:embed="rId3" cstate="screen"/>
          <a:srcRect/>
          <a:stretch>
            <a:fillRect/>
          </a:stretch>
        </p:blipFill>
        <p:spPr bwMode="auto">
          <a:xfrm>
            <a:off x="228600" y="228600"/>
            <a:ext cx="8729663" cy="6384925"/>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8066" name="Picture 2" descr="Lebanon01"/>
          <p:cNvPicPr>
            <a:picLocks noChangeAspect="1" noChangeArrowheads="1"/>
          </p:cNvPicPr>
          <p:nvPr/>
        </p:nvPicPr>
        <p:blipFill>
          <a:blip r:embed="rId3" cstate="screen"/>
          <a:srcRect/>
          <a:stretch>
            <a:fillRect/>
          </a:stretch>
        </p:blipFill>
        <p:spPr bwMode="auto">
          <a:xfrm>
            <a:off x="-838200" y="0"/>
            <a:ext cx="10210800" cy="68580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4853" name="Rectangle 5"/>
          <p:cNvSpPr>
            <a:spLocks noGrp="1" noChangeArrowheads="1"/>
          </p:cNvSpPr>
          <p:nvPr>
            <p:ph type="title"/>
          </p:nvPr>
        </p:nvSpPr>
        <p:spPr>
          <a:xfrm>
            <a:off x="457200" y="533400"/>
            <a:ext cx="8229600" cy="1143000"/>
          </a:xfrm>
        </p:spPr>
        <p:txBody>
          <a:bodyPr/>
          <a:lstStyle/>
          <a:p>
            <a:pPr eaLnBrk="1" hangingPunct="1">
              <a:defRPr/>
            </a:pPr>
            <a:r>
              <a:rPr lang="en-US" dirty="0" smtClean="0"/>
              <a:t>UC-7</a:t>
            </a:r>
            <a:br>
              <a:rPr lang="en-US" dirty="0" smtClean="0"/>
            </a:br>
            <a:r>
              <a:rPr lang="en-US" dirty="0" smtClean="0"/>
              <a:t>Snap-On Standing Seam</a:t>
            </a:r>
          </a:p>
        </p:txBody>
      </p:sp>
      <p:pic>
        <p:nvPicPr>
          <p:cNvPr id="89091" name="Picture 7"/>
          <p:cNvPicPr>
            <a:picLocks noGrp="1" noChangeAspect="1" noChangeArrowheads="1"/>
          </p:cNvPicPr>
          <p:nvPr>
            <p:ph idx="1"/>
          </p:nvPr>
        </p:nvPicPr>
        <p:blipFill>
          <a:blip r:embed="rId3" cstate="screen"/>
          <a:srcRect/>
          <a:stretch>
            <a:fillRect/>
          </a:stretch>
        </p:blipFill>
        <p:spPr>
          <a:xfrm>
            <a:off x="225425" y="2797175"/>
            <a:ext cx="8689975" cy="2139950"/>
          </a:xfrm>
          <a:noFill/>
        </p:spPr>
      </p:pic>
    </p:spTree>
  </p:cSld>
  <p:clrMapOvr>
    <a:masterClrMapping/>
  </p:clrMapOvr>
  <p:transition spd="med"/>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0114" name="Picture 2" descr="PacificShores1"/>
          <p:cNvPicPr>
            <a:picLocks noChangeAspect="1" noChangeArrowheads="1"/>
          </p:cNvPicPr>
          <p:nvPr/>
        </p:nvPicPr>
        <p:blipFill>
          <a:blip r:embed="rId3" cstate="screen"/>
          <a:srcRect/>
          <a:stretch>
            <a:fillRect/>
          </a:stretch>
        </p:blipFill>
        <p:spPr bwMode="auto">
          <a:xfrm>
            <a:off x="990600" y="0"/>
            <a:ext cx="9144000" cy="6907213"/>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8949" name="Rectangle 5"/>
          <p:cNvSpPr>
            <a:spLocks noGrp="1" noChangeArrowheads="1"/>
          </p:cNvSpPr>
          <p:nvPr>
            <p:ph type="title"/>
          </p:nvPr>
        </p:nvSpPr>
        <p:spPr/>
        <p:txBody>
          <a:bodyPr/>
          <a:lstStyle/>
          <a:p>
            <a:pPr eaLnBrk="1" hangingPunct="1">
              <a:defRPr/>
            </a:pPr>
            <a:r>
              <a:rPr lang="en-US" smtClean="0"/>
              <a:t>Radius Standing Seam Roof</a:t>
            </a:r>
          </a:p>
        </p:txBody>
      </p:sp>
      <p:pic>
        <p:nvPicPr>
          <p:cNvPr id="91139" name="Picture 7" descr="grand casino"/>
          <p:cNvPicPr>
            <a:picLocks noGrp="1" noChangeAspect="1" noChangeArrowheads="1"/>
          </p:cNvPicPr>
          <p:nvPr>
            <p:ph idx="1"/>
          </p:nvPr>
        </p:nvPicPr>
        <p:blipFill>
          <a:blip r:embed="rId3" cstate="screen"/>
          <a:srcRect/>
          <a:stretch>
            <a:fillRect/>
          </a:stretch>
        </p:blipFill>
        <p:spPr>
          <a:xfrm>
            <a:off x="990600" y="1360488"/>
            <a:ext cx="7162800" cy="5013325"/>
          </a:xfrm>
          <a:noFill/>
        </p:spPr>
      </p:pic>
    </p:spTree>
  </p:cSld>
  <p:clrMapOvr>
    <a:masterClrMapping/>
  </p:clrMapOvr>
  <p:transition spd="med"/>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4191000" y="1325563"/>
            <a:ext cx="4495800" cy="4525962"/>
          </a:xfrm>
          <a:prstGeom prst="rect">
            <a:avLst/>
          </a:prstGeom>
        </p:spPr>
        <p:txBody>
          <a:bodyPr/>
          <a:lstStyle/>
          <a:p>
            <a:pPr marL="342900" indent="-342900">
              <a:spcBef>
                <a:spcPct val="20000"/>
              </a:spcBef>
              <a:buClr>
                <a:schemeClr val="hlink"/>
              </a:buClr>
              <a:buFont typeface="Wingdings" pitchFamily="2" charset="2"/>
              <a:buBlip>
                <a:blip r:embed="rId2"/>
              </a:buBlip>
              <a:defRPr/>
            </a:pPr>
            <a:r>
              <a:rPr lang="en-US" sz="3200" kern="0">
                <a:effectLst>
                  <a:outerShdw blurRad="38100" dist="38100" dir="2700000" algn="tl">
                    <a:srgbClr val="FFFFFF"/>
                  </a:outerShdw>
                </a:effectLst>
                <a:latin typeface="+mn-lt"/>
              </a:rPr>
              <a:t>Factory-formed panel with an interlocking seam that snaps together over concealed clips</a:t>
            </a:r>
          </a:p>
          <a:p>
            <a:pPr marL="742950" lvl="1" indent="-285750">
              <a:spcBef>
                <a:spcPct val="20000"/>
              </a:spcBef>
              <a:buClr>
                <a:schemeClr val="folHlink"/>
              </a:buClr>
              <a:buSzPct val="50000"/>
              <a:buFont typeface="Wingdings" pitchFamily="2" charset="2"/>
              <a:buChar char="n"/>
              <a:defRPr/>
            </a:pPr>
            <a:r>
              <a:rPr lang="en-US" sz="2800" kern="0">
                <a:effectLst>
                  <a:outerShdw blurRad="38100" dist="38100" dir="2700000" algn="tl">
                    <a:srgbClr val="FFFFFF"/>
                  </a:outerShdw>
                </a:effectLst>
                <a:latin typeface="+mn-lt"/>
              </a:rPr>
              <a:t>Accommodates very long runs and virtually unlimited thermal expansion</a:t>
            </a:r>
          </a:p>
        </p:txBody>
      </p:sp>
      <p:pic>
        <p:nvPicPr>
          <p:cNvPr id="92163" name="Picture 6" descr="Picture3"/>
          <p:cNvPicPr>
            <a:picLocks noChangeAspect="1" noChangeArrowheads="1"/>
          </p:cNvPicPr>
          <p:nvPr/>
        </p:nvPicPr>
        <p:blipFill>
          <a:blip r:embed="rId3" cstate="screen">
            <a:clrChange>
              <a:clrFrom>
                <a:srgbClr val="FDFDFD"/>
              </a:clrFrom>
              <a:clrTo>
                <a:srgbClr val="FDFDFD">
                  <a:alpha val="0"/>
                </a:srgbClr>
              </a:clrTo>
            </a:clrChange>
          </a:blip>
          <a:srcRect/>
          <a:stretch>
            <a:fillRect/>
          </a:stretch>
        </p:blipFill>
        <p:spPr bwMode="auto">
          <a:xfrm>
            <a:off x="0" y="3505200"/>
            <a:ext cx="4572000" cy="2743200"/>
          </a:xfrm>
          <a:prstGeom prst="rect">
            <a:avLst/>
          </a:prstGeom>
          <a:noFill/>
          <a:ln w="9525">
            <a:noFill/>
            <a:miter lim="800000"/>
            <a:headEnd/>
            <a:tailEnd/>
          </a:ln>
        </p:spPr>
      </p:pic>
      <p:pic>
        <p:nvPicPr>
          <p:cNvPr id="92164" name="Picture 5" descr="Picture1"/>
          <p:cNvPicPr>
            <a:picLocks noChangeAspect="1" noChangeArrowheads="1"/>
          </p:cNvPicPr>
          <p:nvPr/>
        </p:nvPicPr>
        <p:blipFill>
          <a:blip r:embed="rId4" cstate="screen"/>
          <a:srcRect/>
          <a:stretch>
            <a:fillRect/>
          </a:stretch>
        </p:blipFill>
        <p:spPr bwMode="auto">
          <a:xfrm>
            <a:off x="0" y="1401763"/>
            <a:ext cx="4343400" cy="2133600"/>
          </a:xfrm>
          <a:prstGeom prst="rect">
            <a:avLst/>
          </a:prstGeom>
          <a:noFill/>
          <a:ln w="9525">
            <a:noFill/>
            <a:miter lim="800000"/>
            <a:headEnd/>
            <a:tailEnd/>
          </a:ln>
        </p:spPr>
      </p:pic>
      <p:sp>
        <p:nvSpPr>
          <p:cNvPr id="92165" name="Rectangle 5"/>
          <p:cNvSpPr>
            <a:spLocks noChangeArrowheads="1"/>
          </p:cNvSpPr>
          <p:nvPr/>
        </p:nvSpPr>
        <p:spPr bwMode="auto">
          <a:xfrm>
            <a:off x="838200" y="0"/>
            <a:ext cx="7620000" cy="708025"/>
          </a:xfrm>
          <a:prstGeom prst="rect">
            <a:avLst/>
          </a:prstGeom>
          <a:noFill/>
          <a:ln w="9525">
            <a:noFill/>
            <a:miter lim="800000"/>
            <a:headEnd/>
            <a:tailEnd/>
          </a:ln>
        </p:spPr>
        <p:txBody>
          <a:bodyPr>
            <a:spAutoFit/>
          </a:bodyPr>
          <a:lstStyle/>
          <a:p>
            <a:pPr algn="ctr"/>
            <a:r>
              <a:rPr lang="en-US" sz="4000" b="1">
                <a:solidFill>
                  <a:srgbClr val="000000"/>
                </a:solidFill>
                <a:latin typeface="Verdana" pitchFamily="34" charset="0"/>
              </a:rPr>
              <a:t>UC-14 </a:t>
            </a:r>
            <a:endParaRPr lang="en-US" sz="4000">
              <a:solidFill>
                <a:srgbClr val="000000"/>
              </a:solidFill>
            </a:endParaRPr>
          </a:p>
        </p:txBody>
      </p:sp>
    </p:spTree>
  </p:cSld>
  <p:clrMapOvr>
    <a:masterClrMapping/>
  </p:clrMapOvr>
  <p:transition spd="med"/>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2308" name="Rectangle 4"/>
          <p:cNvSpPr>
            <a:spLocks noGrp="1" noChangeArrowheads="1"/>
          </p:cNvSpPr>
          <p:nvPr>
            <p:ph type="title"/>
          </p:nvPr>
        </p:nvSpPr>
        <p:spPr/>
        <p:txBody>
          <a:bodyPr/>
          <a:lstStyle/>
          <a:p>
            <a:pPr eaLnBrk="1" hangingPunct="1">
              <a:defRPr/>
            </a:pPr>
            <a:r>
              <a:rPr lang="en-US" smtClean="0"/>
              <a:t>UC-14</a:t>
            </a:r>
          </a:p>
        </p:txBody>
      </p:sp>
      <p:graphicFrame>
        <p:nvGraphicFramePr>
          <p:cNvPr id="1026" name="Object 3"/>
          <p:cNvGraphicFramePr>
            <a:graphicFrameLocks noChangeAspect="1"/>
          </p:cNvGraphicFramePr>
          <p:nvPr>
            <p:ph idx="1"/>
          </p:nvPr>
        </p:nvGraphicFramePr>
        <p:xfrm>
          <a:off x="228600" y="1143000"/>
          <a:ext cx="8686800" cy="5562600"/>
        </p:xfrm>
        <a:graphic>
          <a:graphicData uri="http://schemas.openxmlformats.org/presentationml/2006/ole">
            <p:oleObj spid="_x0000_s1026" name="Acrobat Document" r:id="rId3" imgW="11601000" imgH="7517520" progId="AcroExch.Document.7">
              <p:embed/>
            </p:oleObj>
          </a:graphicData>
        </a:graphic>
      </p:graphicFrame>
    </p:spTree>
  </p:cSld>
  <p:clrMapOvr>
    <a:masterClrMapping/>
  </p:clrMapOvr>
  <p:transition spd="med"/>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01476" name="Rectangle 4"/>
          <p:cNvSpPr>
            <a:spLocks noGrp="1" noChangeArrowheads="1"/>
          </p:cNvSpPr>
          <p:nvPr>
            <p:ph type="title"/>
          </p:nvPr>
        </p:nvSpPr>
        <p:spPr>
          <a:xfrm>
            <a:off x="457200" y="533400"/>
            <a:ext cx="8229600" cy="1143000"/>
          </a:xfrm>
        </p:spPr>
        <p:txBody>
          <a:bodyPr/>
          <a:lstStyle/>
          <a:p>
            <a:pPr eaLnBrk="1" hangingPunct="1">
              <a:defRPr/>
            </a:pPr>
            <a:r>
              <a:rPr lang="en-US" dirty="0" smtClean="0"/>
              <a:t>Weather Tightness Warranties</a:t>
            </a:r>
          </a:p>
        </p:txBody>
      </p:sp>
      <p:sp>
        <p:nvSpPr>
          <p:cNvPr id="1001477" name="Rectangle 5"/>
          <p:cNvSpPr>
            <a:spLocks noGrp="1" noChangeArrowheads="1"/>
          </p:cNvSpPr>
          <p:nvPr>
            <p:ph type="body" idx="1"/>
          </p:nvPr>
        </p:nvSpPr>
        <p:spPr>
          <a:xfrm>
            <a:off x="457200" y="1676400"/>
            <a:ext cx="8229600" cy="5029200"/>
          </a:xfrm>
        </p:spPr>
        <p:txBody>
          <a:bodyPr/>
          <a:lstStyle/>
          <a:p>
            <a:pPr eaLnBrk="1" hangingPunct="1">
              <a:lnSpc>
                <a:spcPct val="90000"/>
              </a:lnSpc>
              <a:defRPr/>
            </a:pPr>
            <a:r>
              <a:rPr lang="en-US" sz="2800" dirty="0" smtClean="0"/>
              <a:t>Not all warranties are structured the same</a:t>
            </a:r>
          </a:p>
          <a:p>
            <a:pPr lvl="1" eaLnBrk="1" hangingPunct="1">
              <a:lnSpc>
                <a:spcPct val="90000"/>
              </a:lnSpc>
              <a:defRPr/>
            </a:pPr>
            <a:r>
              <a:rPr lang="en-US" sz="2400" dirty="0" smtClean="0"/>
              <a:t>Read the fine print, exclusions and interpret the meaning</a:t>
            </a:r>
          </a:p>
          <a:p>
            <a:pPr eaLnBrk="1" hangingPunct="1">
              <a:lnSpc>
                <a:spcPct val="90000"/>
              </a:lnSpc>
              <a:defRPr/>
            </a:pPr>
            <a:r>
              <a:rPr lang="en-US" sz="2800" dirty="0" smtClean="0"/>
              <a:t>Examples</a:t>
            </a:r>
          </a:p>
          <a:p>
            <a:pPr lvl="1" eaLnBrk="1" hangingPunct="1">
              <a:lnSpc>
                <a:spcPct val="90000"/>
              </a:lnSpc>
              <a:defRPr/>
            </a:pPr>
            <a:r>
              <a:rPr lang="en-US" sz="2400" dirty="0" smtClean="0"/>
              <a:t>Guaranteed not to leak “unless roof system is installed improperly”</a:t>
            </a:r>
          </a:p>
          <a:p>
            <a:pPr lvl="1" eaLnBrk="1" hangingPunct="1">
              <a:lnSpc>
                <a:spcPct val="90000"/>
              </a:lnSpc>
              <a:defRPr/>
            </a:pPr>
            <a:r>
              <a:rPr lang="en-US" sz="2400" dirty="0" smtClean="0"/>
              <a:t>Warranty “Excludes Flashings and Trims” </a:t>
            </a:r>
          </a:p>
          <a:p>
            <a:pPr lvl="1" eaLnBrk="1" hangingPunct="1">
              <a:lnSpc>
                <a:spcPct val="90000"/>
              </a:lnSpc>
              <a:defRPr/>
            </a:pPr>
            <a:r>
              <a:rPr lang="en-US" sz="2400" dirty="0" smtClean="0"/>
              <a:t>Warranty covers panels only</a:t>
            </a:r>
          </a:p>
          <a:p>
            <a:pPr lvl="1" eaLnBrk="1" hangingPunct="1">
              <a:lnSpc>
                <a:spcPct val="90000"/>
              </a:lnSpc>
              <a:defRPr/>
            </a:pPr>
            <a:r>
              <a:rPr lang="en-US" sz="2400" dirty="0" smtClean="0"/>
              <a:t>Many “Weather Tight warranties are pro-rated over time…</a:t>
            </a:r>
          </a:p>
          <a:p>
            <a:pPr lvl="1" eaLnBrk="1" hangingPunct="1">
              <a:lnSpc>
                <a:spcPct val="90000"/>
              </a:lnSpc>
              <a:defRPr/>
            </a:pPr>
            <a:r>
              <a:rPr lang="en-US" sz="2400" dirty="0" smtClean="0"/>
              <a:t>Some Warranties only cover the cost of material replacement, with no labor…</a:t>
            </a:r>
          </a:p>
        </p:txBody>
      </p:sp>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1586" name="Rectangle 2"/>
          <p:cNvSpPr>
            <a:spLocks noGrp="1" noChangeArrowheads="1"/>
          </p:cNvSpPr>
          <p:nvPr>
            <p:ph type="title"/>
          </p:nvPr>
        </p:nvSpPr>
        <p:spPr/>
        <p:txBody>
          <a:bodyPr/>
          <a:lstStyle/>
          <a:p>
            <a:pPr eaLnBrk="1" hangingPunct="1">
              <a:defRPr/>
            </a:pPr>
            <a:endParaRPr lang="en-US" smtClean="0"/>
          </a:p>
        </p:txBody>
      </p:sp>
      <p:pic>
        <p:nvPicPr>
          <p:cNvPr id="30723" name="Picture 3"/>
          <p:cNvPicPr>
            <a:picLocks noChangeAspect="1" noChangeArrowheads="1"/>
          </p:cNvPicPr>
          <p:nvPr/>
        </p:nvPicPr>
        <p:blipFill>
          <a:blip r:embed="rId2" cstate="screen"/>
          <a:srcRect/>
          <a:stretch>
            <a:fillRect/>
          </a:stretch>
        </p:blipFill>
        <p:spPr bwMode="auto">
          <a:xfrm>
            <a:off x="0" y="-960438"/>
            <a:ext cx="9982200" cy="7818438"/>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41414" name="Rectangle 6"/>
          <p:cNvSpPr>
            <a:spLocks noGrp="1" noChangeArrowheads="1"/>
          </p:cNvSpPr>
          <p:nvPr>
            <p:ph type="title"/>
          </p:nvPr>
        </p:nvSpPr>
        <p:spPr>
          <a:xfrm>
            <a:off x="457200" y="1295400"/>
            <a:ext cx="8229600" cy="1143000"/>
          </a:xfrm>
        </p:spPr>
        <p:txBody>
          <a:bodyPr/>
          <a:lstStyle/>
          <a:p>
            <a:pPr eaLnBrk="1" hangingPunct="1">
              <a:defRPr/>
            </a:pPr>
            <a:r>
              <a:rPr lang="en-US" sz="4000" dirty="0" smtClean="0"/>
              <a:t>Firestone Metal Warranties</a:t>
            </a:r>
            <a:br>
              <a:rPr lang="en-US" sz="4000" dirty="0" smtClean="0"/>
            </a:br>
            <a:r>
              <a:rPr lang="en-US" sz="4000" dirty="0" smtClean="0"/>
              <a:t>Warranty Offerings</a:t>
            </a:r>
            <a:br>
              <a:rPr lang="en-US" sz="4000" dirty="0" smtClean="0"/>
            </a:br>
            <a:endParaRPr lang="en-US" sz="4000" dirty="0" smtClean="0"/>
          </a:p>
        </p:txBody>
      </p:sp>
      <p:sp>
        <p:nvSpPr>
          <p:cNvPr id="1041415" name="Rectangle 7"/>
          <p:cNvSpPr>
            <a:spLocks noGrp="1" noChangeArrowheads="1"/>
          </p:cNvSpPr>
          <p:nvPr>
            <p:ph type="body" idx="1"/>
          </p:nvPr>
        </p:nvSpPr>
        <p:spPr>
          <a:xfrm>
            <a:off x="457200" y="2590800"/>
            <a:ext cx="8229600" cy="3810000"/>
          </a:xfrm>
        </p:spPr>
        <p:txBody>
          <a:bodyPr/>
          <a:lstStyle/>
          <a:p>
            <a:pPr eaLnBrk="1" hangingPunct="1">
              <a:defRPr/>
            </a:pPr>
            <a:r>
              <a:rPr lang="en-US" dirty="0" smtClean="0"/>
              <a:t>Metal Finish Warranties</a:t>
            </a:r>
          </a:p>
          <a:p>
            <a:pPr eaLnBrk="1" hangingPunct="1">
              <a:buFont typeface="Wingdings" pitchFamily="2" charset="2"/>
              <a:buNone/>
              <a:defRPr/>
            </a:pPr>
            <a:endParaRPr lang="en-US" sz="1400" dirty="0" smtClean="0"/>
          </a:p>
          <a:p>
            <a:pPr eaLnBrk="1" hangingPunct="1">
              <a:defRPr/>
            </a:pPr>
            <a:r>
              <a:rPr lang="en-US" dirty="0" smtClean="0"/>
              <a:t>Metal System Warranties (Red Shield)</a:t>
            </a:r>
          </a:p>
          <a:p>
            <a:pPr lvl="1" eaLnBrk="1" hangingPunct="1">
              <a:defRPr/>
            </a:pPr>
            <a:r>
              <a:rPr lang="en-US" dirty="0" smtClean="0"/>
              <a:t>Panels/Underlayment</a:t>
            </a:r>
          </a:p>
          <a:p>
            <a:pPr lvl="1" eaLnBrk="1" hangingPunct="1">
              <a:defRPr/>
            </a:pPr>
            <a:r>
              <a:rPr lang="en-US" dirty="0" smtClean="0"/>
              <a:t>Clips/Screws</a:t>
            </a:r>
          </a:p>
          <a:p>
            <a:pPr lvl="1" eaLnBrk="1" hangingPunct="1">
              <a:defRPr/>
            </a:pPr>
            <a:r>
              <a:rPr lang="en-US" dirty="0" smtClean="0"/>
              <a:t>Firestone Brand - It is covered!!</a:t>
            </a:r>
          </a:p>
          <a:p>
            <a:pPr eaLnBrk="1" hangingPunct="1">
              <a:defRPr/>
            </a:pPr>
            <a:endParaRPr lang="en-US" dirty="0" smtClean="0"/>
          </a:p>
        </p:txBody>
      </p:sp>
    </p:spTree>
  </p:cSld>
  <p:clrMapOvr>
    <a:masterClrMapping/>
  </p:clrMapOvr>
  <p:transition spd="med"/>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5234" name="Picture 2"/>
          <p:cNvPicPr>
            <a:picLocks noChangeAspect="1" noChangeArrowheads="1"/>
          </p:cNvPicPr>
          <p:nvPr/>
        </p:nvPicPr>
        <p:blipFill>
          <a:blip r:embed="rId2" cstate="screen"/>
          <a:srcRect/>
          <a:stretch>
            <a:fillRect/>
          </a:stretch>
        </p:blipFill>
        <p:spPr bwMode="auto">
          <a:xfrm>
            <a:off x="4867275" y="0"/>
            <a:ext cx="4276725" cy="3162300"/>
          </a:xfrm>
          <a:prstGeom prst="rect">
            <a:avLst/>
          </a:prstGeom>
          <a:noFill/>
          <a:ln w="9525">
            <a:noFill/>
            <a:miter lim="800000"/>
            <a:headEnd/>
            <a:tailEnd/>
          </a:ln>
        </p:spPr>
      </p:pic>
      <p:sp>
        <p:nvSpPr>
          <p:cNvPr id="95235" name="Text Box 3"/>
          <p:cNvSpPr txBox="1">
            <a:spLocks noChangeArrowheads="1"/>
          </p:cNvSpPr>
          <p:nvPr/>
        </p:nvSpPr>
        <p:spPr bwMode="auto">
          <a:xfrm>
            <a:off x="419100" y="3048000"/>
            <a:ext cx="2249488" cy="1581150"/>
          </a:xfrm>
          <a:prstGeom prst="rect">
            <a:avLst/>
          </a:prstGeom>
          <a:noFill/>
          <a:ln w="9525">
            <a:noFill/>
            <a:miter lim="800000"/>
            <a:headEnd/>
            <a:tailEnd/>
          </a:ln>
        </p:spPr>
        <p:txBody>
          <a:bodyPr wrap="none">
            <a:spAutoFit/>
          </a:bodyPr>
          <a:lstStyle/>
          <a:p>
            <a:pPr eaLnBrk="1" hangingPunct="1"/>
            <a:r>
              <a:rPr lang="en-US" sz="1400"/>
              <a:t>UNA-CLAD MATERIALS: </a:t>
            </a:r>
          </a:p>
          <a:p>
            <a:pPr eaLnBrk="1" hangingPunct="1"/>
            <a:r>
              <a:rPr lang="en-US" sz="1400"/>
              <a:t> Snap-On Cover &amp;</a:t>
            </a:r>
          </a:p>
          <a:p>
            <a:pPr eaLnBrk="1" hangingPunct="1"/>
            <a:r>
              <a:rPr lang="en-US" sz="1400"/>
              <a:t>  Splice Plates</a:t>
            </a:r>
          </a:p>
          <a:p>
            <a:pPr eaLnBrk="1" hangingPunct="1"/>
            <a:r>
              <a:rPr lang="en-US" sz="1400"/>
              <a:t>OTHER MATERIALS:</a:t>
            </a:r>
          </a:p>
          <a:p>
            <a:pPr eaLnBrk="1" hangingPunct="1"/>
            <a:r>
              <a:rPr lang="en-US" sz="1400"/>
              <a:t>  Water Dam</a:t>
            </a:r>
          </a:p>
          <a:p>
            <a:pPr eaLnBrk="1" hangingPunct="1"/>
            <a:r>
              <a:rPr lang="en-US" sz="1400"/>
              <a:t>  Fasteners</a:t>
            </a:r>
          </a:p>
          <a:p>
            <a:pPr eaLnBrk="1" hangingPunct="1"/>
            <a:r>
              <a:rPr lang="en-US" sz="1400"/>
              <a:t>  Sealants  </a:t>
            </a:r>
          </a:p>
        </p:txBody>
      </p:sp>
      <p:sp>
        <p:nvSpPr>
          <p:cNvPr id="95236" name="Text Box 4"/>
          <p:cNvSpPr txBox="1">
            <a:spLocks noChangeArrowheads="1"/>
          </p:cNvSpPr>
          <p:nvPr/>
        </p:nvSpPr>
        <p:spPr bwMode="auto">
          <a:xfrm>
            <a:off x="2781300" y="3276600"/>
            <a:ext cx="3771900" cy="1368425"/>
          </a:xfrm>
          <a:prstGeom prst="rect">
            <a:avLst/>
          </a:prstGeom>
          <a:noFill/>
          <a:ln w="9525">
            <a:noFill/>
            <a:miter lim="800000"/>
            <a:headEnd/>
            <a:tailEnd/>
          </a:ln>
        </p:spPr>
        <p:txBody>
          <a:bodyPr wrap="none">
            <a:spAutoFit/>
          </a:bodyPr>
          <a:lstStyle/>
          <a:p>
            <a:pPr eaLnBrk="1" hangingPunct="1"/>
            <a:r>
              <a:rPr lang="en-US" sz="1400"/>
              <a:t>Min. 24 Ga. G-90 Galv. Steel w/ Kynar  Finish</a:t>
            </a:r>
          </a:p>
          <a:p>
            <a:pPr eaLnBrk="1" hangingPunct="1"/>
            <a:r>
              <a:rPr lang="en-US" sz="1400"/>
              <a:t>or Min. .040 Aluminum (Painted or Anodized)</a:t>
            </a:r>
          </a:p>
          <a:p>
            <a:pPr eaLnBrk="1" hangingPunct="1"/>
            <a:endParaRPr lang="en-US" sz="1400"/>
          </a:p>
          <a:p>
            <a:pPr eaLnBrk="1" hangingPunct="1"/>
            <a:r>
              <a:rPr lang="en-US" sz="1400"/>
              <a:t>Min. 24 Ga. G-90 Galv. Steel</a:t>
            </a:r>
          </a:p>
          <a:p>
            <a:pPr eaLnBrk="1" hangingPunct="1"/>
            <a:r>
              <a:rPr lang="en-US" sz="1400"/>
              <a:t>1 1/4" Hot Dipped Galv. Roofing Nails</a:t>
            </a:r>
          </a:p>
          <a:p>
            <a:pPr eaLnBrk="1" hangingPunct="1"/>
            <a:r>
              <a:rPr lang="en-US" sz="1400"/>
              <a:t>Firestone AP Sealant</a:t>
            </a:r>
          </a:p>
        </p:txBody>
      </p:sp>
      <p:sp>
        <p:nvSpPr>
          <p:cNvPr id="95237" name="Text Box 5"/>
          <p:cNvSpPr txBox="1">
            <a:spLocks noChangeArrowheads="1"/>
          </p:cNvSpPr>
          <p:nvPr/>
        </p:nvSpPr>
        <p:spPr bwMode="auto">
          <a:xfrm>
            <a:off x="0" y="2743200"/>
            <a:ext cx="2085975" cy="304800"/>
          </a:xfrm>
          <a:prstGeom prst="rect">
            <a:avLst/>
          </a:prstGeom>
          <a:noFill/>
          <a:ln w="9525">
            <a:noFill/>
            <a:miter lim="800000"/>
            <a:headEnd/>
            <a:tailEnd/>
          </a:ln>
        </p:spPr>
        <p:txBody>
          <a:bodyPr wrap="none">
            <a:spAutoFit/>
          </a:bodyPr>
          <a:lstStyle/>
          <a:p>
            <a:pPr eaLnBrk="1" hangingPunct="1"/>
            <a:r>
              <a:rPr lang="en-US" sz="1400" b="1"/>
              <a:t>Material Requirements</a:t>
            </a:r>
          </a:p>
        </p:txBody>
      </p:sp>
      <p:sp>
        <p:nvSpPr>
          <p:cNvPr id="95238" name="Text Box 6"/>
          <p:cNvSpPr txBox="1">
            <a:spLocks noChangeArrowheads="1"/>
          </p:cNvSpPr>
          <p:nvPr/>
        </p:nvSpPr>
        <p:spPr bwMode="auto">
          <a:xfrm>
            <a:off x="0" y="4724400"/>
            <a:ext cx="2349500" cy="304800"/>
          </a:xfrm>
          <a:prstGeom prst="rect">
            <a:avLst/>
          </a:prstGeom>
          <a:noFill/>
          <a:ln w="9525">
            <a:noFill/>
            <a:miter lim="800000"/>
            <a:headEnd/>
            <a:tailEnd/>
          </a:ln>
        </p:spPr>
        <p:txBody>
          <a:bodyPr wrap="none">
            <a:spAutoFit/>
          </a:bodyPr>
          <a:lstStyle/>
          <a:p>
            <a:pPr eaLnBrk="1" hangingPunct="1"/>
            <a:r>
              <a:rPr lang="en-US" sz="1400" b="1"/>
              <a:t>Installation Requirements</a:t>
            </a:r>
          </a:p>
        </p:txBody>
      </p:sp>
      <p:sp>
        <p:nvSpPr>
          <p:cNvPr id="95239" name="Text Box 7"/>
          <p:cNvSpPr txBox="1">
            <a:spLocks noChangeArrowheads="1"/>
          </p:cNvSpPr>
          <p:nvPr/>
        </p:nvSpPr>
        <p:spPr bwMode="auto">
          <a:xfrm>
            <a:off x="152400" y="5029200"/>
            <a:ext cx="8458200" cy="1793875"/>
          </a:xfrm>
          <a:prstGeom prst="rect">
            <a:avLst/>
          </a:prstGeom>
          <a:noFill/>
          <a:ln w="9525">
            <a:noFill/>
            <a:miter lim="800000"/>
            <a:headEnd/>
            <a:tailEnd/>
          </a:ln>
        </p:spPr>
        <p:txBody>
          <a:bodyPr>
            <a:spAutoFit/>
          </a:bodyPr>
          <a:lstStyle/>
          <a:p>
            <a:pPr marL="342900" indent="-342900" eaLnBrk="1" hangingPunct="1">
              <a:buFontTx/>
              <a:buAutoNum type="arabicPeriod"/>
            </a:pPr>
            <a:r>
              <a:rPr lang="en-US" sz="1400"/>
              <a:t>Back-edge of Snap-on cover shall be formed upward to avoid cutting membrane (as illustrated in Firestone drawing)</a:t>
            </a:r>
          </a:p>
          <a:p>
            <a:pPr marL="342900" indent="-342900" eaLnBrk="1" hangingPunct="1">
              <a:buFontTx/>
              <a:buAutoNum type="arabicPeriod"/>
            </a:pPr>
            <a:r>
              <a:rPr lang="en-US" sz="1400"/>
              <a:t>Water dam shall be continuous and fastened 4" O.C. max. with roofing nails. </a:t>
            </a:r>
          </a:p>
          <a:p>
            <a:pPr marL="342900" indent="-342900" eaLnBrk="1" hangingPunct="1">
              <a:buFontTx/>
              <a:buAutoNum type="arabicPeriod"/>
            </a:pPr>
            <a:r>
              <a:rPr lang="en-US" sz="1400"/>
              <a:t>Min. 8" wide splice plates shall be installed at all connections and intersections.</a:t>
            </a:r>
          </a:p>
          <a:p>
            <a:pPr marL="342900" indent="-342900" eaLnBrk="1" hangingPunct="1">
              <a:buFontTx/>
              <a:buAutoNum type="arabicPeriod"/>
            </a:pPr>
            <a:r>
              <a:rPr lang="en-US" sz="1400"/>
              <a:t>A continuous bead of Firestone AP Sealant shall be installed at all connections and intersections. (Note: Sealants at metal connections are an owner maintenance item in accordance with Firestone Red Shield Maintenance Guidelines.)</a:t>
            </a:r>
          </a:p>
          <a:p>
            <a:pPr marL="342900" indent="-342900" eaLnBrk="1" hangingPunct="1">
              <a:buFontTx/>
              <a:buAutoNum type="arabicPeriod"/>
            </a:pPr>
            <a:r>
              <a:rPr lang="en-US" sz="1400"/>
              <a:t>Follow all Firestone drawing notes and an application specifications.</a:t>
            </a:r>
          </a:p>
        </p:txBody>
      </p:sp>
      <p:sp>
        <p:nvSpPr>
          <p:cNvPr id="100360" name="Text Box 8"/>
          <p:cNvSpPr txBox="1">
            <a:spLocks noChangeArrowheads="1"/>
          </p:cNvSpPr>
          <p:nvPr/>
        </p:nvSpPr>
        <p:spPr bwMode="auto">
          <a:xfrm>
            <a:off x="533400" y="457200"/>
            <a:ext cx="3711575" cy="1108075"/>
          </a:xfrm>
          <a:prstGeom prst="rect">
            <a:avLst/>
          </a:prstGeom>
          <a:noFill/>
          <a:ln w="9525">
            <a:noFill/>
            <a:miter lim="800000"/>
            <a:headEnd/>
            <a:tailEnd/>
          </a:ln>
        </p:spPr>
        <p:txBody>
          <a:bodyPr wrap="none">
            <a:spAutoFit/>
          </a:bodyPr>
          <a:lstStyle/>
          <a:p>
            <a:pPr algn="ctr" eaLnBrk="1" hangingPunct="1">
              <a:defRPr/>
            </a:pPr>
            <a:r>
              <a:rPr lang="en-US" sz="2400" b="1" dirty="0">
                <a:solidFill>
                  <a:srgbClr val="2A290C"/>
                </a:solidFill>
                <a:effectLst>
                  <a:outerShdw blurRad="38100" dist="38100" dir="2700000" algn="tl">
                    <a:schemeClr val="accent3">
                      <a:alpha val="69000"/>
                    </a:schemeClr>
                  </a:outerShdw>
                </a:effectLst>
              </a:rPr>
              <a:t>Contractor-Fabricated </a:t>
            </a:r>
          </a:p>
          <a:p>
            <a:pPr algn="ctr" eaLnBrk="1" hangingPunct="1">
              <a:defRPr/>
            </a:pPr>
            <a:r>
              <a:rPr lang="en-US" sz="2400" b="1" dirty="0">
                <a:solidFill>
                  <a:srgbClr val="2A290C"/>
                </a:solidFill>
                <a:effectLst>
                  <a:outerShdw blurRad="38100" dist="38100" dir="2700000" algn="tl">
                    <a:schemeClr val="accent3">
                      <a:alpha val="69000"/>
                    </a:schemeClr>
                  </a:outerShdw>
                </a:effectLst>
              </a:rPr>
              <a:t>Snap-On Roof Edge</a:t>
            </a:r>
          </a:p>
          <a:p>
            <a:pPr algn="ctr" eaLnBrk="1" hangingPunct="1">
              <a:defRPr/>
            </a:pPr>
            <a:r>
              <a:rPr lang="en-US" dirty="0">
                <a:solidFill>
                  <a:srgbClr val="2A290C"/>
                </a:solidFill>
              </a:rPr>
              <a:t>(Firestone Detail RE-10 or Similar)</a:t>
            </a:r>
          </a:p>
        </p:txBody>
      </p:sp>
      <p:sp>
        <p:nvSpPr>
          <p:cNvPr id="95241" name="Text Box 9"/>
          <p:cNvSpPr txBox="1">
            <a:spLocks noChangeArrowheads="1"/>
          </p:cNvSpPr>
          <p:nvPr/>
        </p:nvSpPr>
        <p:spPr bwMode="auto">
          <a:xfrm>
            <a:off x="381000" y="1752600"/>
            <a:ext cx="4419600" cy="730250"/>
          </a:xfrm>
          <a:prstGeom prst="rect">
            <a:avLst/>
          </a:prstGeom>
          <a:noFill/>
          <a:ln w="9525">
            <a:noFill/>
            <a:miter lim="800000"/>
            <a:headEnd/>
            <a:tailEnd/>
          </a:ln>
        </p:spPr>
        <p:txBody>
          <a:bodyPr>
            <a:spAutoFit/>
          </a:bodyPr>
          <a:lstStyle/>
          <a:p>
            <a:pPr eaLnBrk="1" hangingPunct="1"/>
            <a:r>
              <a:rPr lang="en-US" sz="1400" i="1"/>
              <a:t>Note: Not suitable for extended wind warranties, projects requiring FM approval, or projects requiring ANSI ES-1compliance.</a:t>
            </a:r>
          </a:p>
        </p:txBody>
      </p:sp>
    </p:spTree>
  </p:cSld>
  <p:clrMapOvr>
    <a:masterClrMapping/>
  </p:clrMapOvr>
  <p:transition spd="med"/>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a:blip r:embed="rId2" cstate="screen"/>
          <a:srcRect/>
          <a:stretch>
            <a:fillRect/>
          </a:stretch>
        </p:blipFill>
        <p:spPr bwMode="auto">
          <a:xfrm>
            <a:off x="4800600" y="0"/>
            <a:ext cx="4343400" cy="2774950"/>
          </a:xfrm>
          <a:prstGeom prst="rect">
            <a:avLst/>
          </a:prstGeom>
          <a:noFill/>
          <a:ln w="9525">
            <a:noFill/>
            <a:miter lim="800000"/>
            <a:headEnd/>
            <a:tailEnd/>
          </a:ln>
        </p:spPr>
      </p:pic>
      <p:sp>
        <p:nvSpPr>
          <p:cNvPr id="96259" name="Text Box 3"/>
          <p:cNvSpPr txBox="1">
            <a:spLocks noChangeArrowheads="1"/>
          </p:cNvSpPr>
          <p:nvPr/>
        </p:nvSpPr>
        <p:spPr bwMode="auto">
          <a:xfrm>
            <a:off x="419100" y="3048000"/>
            <a:ext cx="2249488" cy="1581150"/>
          </a:xfrm>
          <a:prstGeom prst="rect">
            <a:avLst/>
          </a:prstGeom>
          <a:noFill/>
          <a:ln w="9525">
            <a:noFill/>
            <a:miter lim="800000"/>
            <a:headEnd/>
            <a:tailEnd/>
          </a:ln>
        </p:spPr>
        <p:txBody>
          <a:bodyPr wrap="none">
            <a:spAutoFit/>
          </a:bodyPr>
          <a:lstStyle/>
          <a:p>
            <a:pPr eaLnBrk="1" hangingPunct="1"/>
            <a:r>
              <a:rPr lang="en-US" sz="1400"/>
              <a:t>UNA-CLAD MATERIALS: </a:t>
            </a:r>
          </a:p>
          <a:p>
            <a:pPr eaLnBrk="1" hangingPunct="1"/>
            <a:r>
              <a:rPr lang="en-US" sz="1400"/>
              <a:t>  Coping Cap &amp;</a:t>
            </a:r>
          </a:p>
          <a:p>
            <a:pPr eaLnBrk="1" hangingPunct="1"/>
            <a:r>
              <a:rPr lang="en-US" sz="1400"/>
              <a:t>  Splice Plates</a:t>
            </a:r>
          </a:p>
          <a:p>
            <a:pPr eaLnBrk="1" hangingPunct="1"/>
            <a:r>
              <a:rPr lang="en-US" sz="1400"/>
              <a:t>OTHER MATERIALS:</a:t>
            </a:r>
          </a:p>
          <a:p>
            <a:pPr eaLnBrk="1" hangingPunct="1"/>
            <a:r>
              <a:rPr lang="en-US" sz="1400"/>
              <a:t>  Cleats</a:t>
            </a:r>
          </a:p>
          <a:p>
            <a:pPr eaLnBrk="1" hangingPunct="1"/>
            <a:r>
              <a:rPr lang="en-US" sz="1400"/>
              <a:t>  Fasteners</a:t>
            </a:r>
          </a:p>
          <a:p>
            <a:pPr eaLnBrk="1" hangingPunct="1"/>
            <a:r>
              <a:rPr lang="en-US" sz="1400"/>
              <a:t>  Sealants  </a:t>
            </a:r>
          </a:p>
        </p:txBody>
      </p:sp>
      <p:sp>
        <p:nvSpPr>
          <p:cNvPr id="96260" name="Text Box 4"/>
          <p:cNvSpPr txBox="1">
            <a:spLocks noChangeArrowheads="1"/>
          </p:cNvSpPr>
          <p:nvPr/>
        </p:nvSpPr>
        <p:spPr bwMode="auto">
          <a:xfrm>
            <a:off x="2781300" y="3276600"/>
            <a:ext cx="3771900" cy="1368425"/>
          </a:xfrm>
          <a:prstGeom prst="rect">
            <a:avLst/>
          </a:prstGeom>
          <a:noFill/>
          <a:ln w="9525">
            <a:noFill/>
            <a:miter lim="800000"/>
            <a:headEnd/>
            <a:tailEnd/>
          </a:ln>
        </p:spPr>
        <p:txBody>
          <a:bodyPr wrap="none">
            <a:spAutoFit/>
          </a:bodyPr>
          <a:lstStyle/>
          <a:p>
            <a:pPr eaLnBrk="1" hangingPunct="1"/>
            <a:r>
              <a:rPr lang="en-US" sz="1400"/>
              <a:t>Min. 24 Ga. G-90 Galv. Steel w/ Kynar  Finish</a:t>
            </a:r>
          </a:p>
          <a:p>
            <a:pPr eaLnBrk="1" hangingPunct="1"/>
            <a:r>
              <a:rPr lang="en-US" sz="1400"/>
              <a:t>Min. .040 Aluminum (Painted or Anodized)</a:t>
            </a:r>
          </a:p>
          <a:p>
            <a:pPr eaLnBrk="1" hangingPunct="1"/>
            <a:endParaRPr lang="en-US" sz="1400"/>
          </a:p>
          <a:p>
            <a:pPr eaLnBrk="1" hangingPunct="1"/>
            <a:r>
              <a:rPr lang="en-US" sz="1400"/>
              <a:t>Min. 22 Ga. G-90 Galv. Steel</a:t>
            </a:r>
          </a:p>
          <a:p>
            <a:pPr eaLnBrk="1" hangingPunct="1"/>
            <a:r>
              <a:rPr lang="en-US" sz="1400"/>
              <a:t>1 1/4" Hot Dipped Galv. Roofing Nails</a:t>
            </a:r>
          </a:p>
          <a:p>
            <a:pPr eaLnBrk="1" hangingPunct="1"/>
            <a:r>
              <a:rPr lang="en-US" sz="1400"/>
              <a:t>Firestone AP Sealant</a:t>
            </a:r>
          </a:p>
        </p:txBody>
      </p:sp>
      <p:sp>
        <p:nvSpPr>
          <p:cNvPr id="96261" name="Text Box 5"/>
          <p:cNvSpPr txBox="1">
            <a:spLocks noChangeArrowheads="1"/>
          </p:cNvSpPr>
          <p:nvPr/>
        </p:nvSpPr>
        <p:spPr bwMode="auto">
          <a:xfrm>
            <a:off x="0" y="2743200"/>
            <a:ext cx="2085975" cy="304800"/>
          </a:xfrm>
          <a:prstGeom prst="rect">
            <a:avLst/>
          </a:prstGeom>
          <a:noFill/>
          <a:ln w="9525">
            <a:noFill/>
            <a:miter lim="800000"/>
            <a:headEnd/>
            <a:tailEnd/>
          </a:ln>
        </p:spPr>
        <p:txBody>
          <a:bodyPr wrap="none">
            <a:spAutoFit/>
          </a:bodyPr>
          <a:lstStyle/>
          <a:p>
            <a:pPr eaLnBrk="1" hangingPunct="1"/>
            <a:r>
              <a:rPr lang="en-US" sz="1400" b="1"/>
              <a:t>Material Requirements</a:t>
            </a:r>
          </a:p>
        </p:txBody>
      </p:sp>
      <p:sp>
        <p:nvSpPr>
          <p:cNvPr id="96262" name="Text Box 6"/>
          <p:cNvSpPr txBox="1">
            <a:spLocks noChangeArrowheads="1"/>
          </p:cNvSpPr>
          <p:nvPr/>
        </p:nvSpPr>
        <p:spPr bwMode="auto">
          <a:xfrm>
            <a:off x="0" y="4724400"/>
            <a:ext cx="2349500" cy="304800"/>
          </a:xfrm>
          <a:prstGeom prst="rect">
            <a:avLst/>
          </a:prstGeom>
          <a:noFill/>
          <a:ln w="9525">
            <a:noFill/>
            <a:miter lim="800000"/>
            <a:headEnd/>
            <a:tailEnd/>
          </a:ln>
        </p:spPr>
        <p:txBody>
          <a:bodyPr wrap="none">
            <a:spAutoFit/>
          </a:bodyPr>
          <a:lstStyle/>
          <a:p>
            <a:pPr eaLnBrk="1" hangingPunct="1"/>
            <a:r>
              <a:rPr lang="en-US" sz="1400" b="1"/>
              <a:t>Installation Requirements</a:t>
            </a:r>
          </a:p>
        </p:txBody>
      </p:sp>
      <p:sp>
        <p:nvSpPr>
          <p:cNvPr id="96263" name="Text Box 7"/>
          <p:cNvSpPr txBox="1">
            <a:spLocks noChangeArrowheads="1"/>
          </p:cNvSpPr>
          <p:nvPr/>
        </p:nvSpPr>
        <p:spPr bwMode="auto">
          <a:xfrm>
            <a:off x="152400" y="5029200"/>
            <a:ext cx="8458200" cy="1793875"/>
          </a:xfrm>
          <a:prstGeom prst="rect">
            <a:avLst/>
          </a:prstGeom>
          <a:noFill/>
          <a:ln w="9525">
            <a:noFill/>
            <a:miter lim="800000"/>
            <a:headEnd/>
            <a:tailEnd/>
          </a:ln>
        </p:spPr>
        <p:txBody>
          <a:bodyPr>
            <a:spAutoFit/>
          </a:bodyPr>
          <a:lstStyle/>
          <a:p>
            <a:pPr marL="342900" indent="-342900" eaLnBrk="1" hangingPunct="1">
              <a:buFontTx/>
              <a:buAutoNum type="arabicPeriod"/>
            </a:pPr>
            <a:r>
              <a:rPr lang="en-US" sz="1400"/>
              <a:t>In lieu of the factory-fabricated spring clip supplied with Firestone Coping, minimum 22 ga. shop-fabricated cleats may be used. Cleats shall be continuous on both sides of the parapet and fastened 4" O.C. max. with roofing nails. </a:t>
            </a:r>
          </a:p>
          <a:p>
            <a:pPr marL="342900" indent="-342900" eaLnBrk="1" hangingPunct="1">
              <a:buFontTx/>
              <a:buAutoNum type="arabicPeriod"/>
            </a:pPr>
            <a:r>
              <a:rPr lang="en-US" sz="1400"/>
              <a:t>Min. 8" wide splice plates shall be installed at all connections and intersections.</a:t>
            </a:r>
          </a:p>
          <a:p>
            <a:pPr marL="342900" indent="-342900" eaLnBrk="1" hangingPunct="1">
              <a:buFontTx/>
              <a:buAutoNum type="arabicPeriod"/>
            </a:pPr>
            <a:r>
              <a:rPr lang="en-US" sz="1400"/>
              <a:t>A continuous bead of Firestone AP Sealant shall be installed at all connections and intersections. (Note: Sealants at metal connections are an owner maintenance item in accordance with Firestone Red Shield Maintenance Guidelines.)</a:t>
            </a:r>
          </a:p>
          <a:p>
            <a:pPr marL="342900" indent="-342900" eaLnBrk="1" hangingPunct="1">
              <a:buFontTx/>
              <a:buAutoNum type="arabicPeriod"/>
            </a:pPr>
            <a:r>
              <a:rPr lang="en-US" sz="1400"/>
              <a:t>Follow all Firestone drawing notes and an application specifications.</a:t>
            </a:r>
          </a:p>
        </p:txBody>
      </p:sp>
      <p:sp>
        <p:nvSpPr>
          <p:cNvPr id="101384" name="Text Box 8"/>
          <p:cNvSpPr txBox="1">
            <a:spLocks noChangeArrowheads="1"/>
          </p:cNvSpPr>
          <p:nvPr/>
        </p:nvSpPr>
        <p:spPr bwMode="auto">
          <a:xfrm>
            <a:off x="525463" y="304800"/>
            <a:ext cx="3514725" cy="1108075"/>
          </a:xfrm>
          <a:prstGeom prst="rect">
            <a:avLst/>
          </a:prstGeom>
          <a:noFill/>
          <a:ln w="9525">
            <a:noFill/>
            <a:miter lim="800000"/>
            <a:headEnd/>
            <a:tailEnd/>
          </a:ln>
        </p:spPr>
        <p:txBody>
          <a:bodyPr wrap="none">
            <a:spAutoFit/>
          </a:bodyPr>
          <a:lstStyle/>
          <a:p>
            <a:pPr algn="ctr" eaLnBrk="1" hangingPunct="1">
              <a:defRPr/>
            </a:pPr>
            <a:r>
              <a:rPr lang="en-US" sz="2400" b="1" dirty="0">
                <a:solidFill>
                  <a:srgbClr val="2A290C"/>
                </a:solidFill>
                <a:effectLst>
                  <a:outerShdw blurRad="38100" dist="38100" dir="2700000" algn="tl">
                    <a:schemeClr val="accent3">
                      <a:alpha val="69000"/>
                    </a:schemeClr>
                  </a:outerShdw>
                </a:effectLst>
              </a:rPr>
              <a:t>Contractor-Fabricated </a:t>
            </a:r>
          </a:p>
          <a:p>
            <a:pPr algn="ctr" eaLnBrk="1" hangingPunct="1">
              <a:defRPr/>
            </a:pPr>
            <a:r>
              <a:rPr lang="en-US" sz="2400" b="1" dirty="0">
                <a:solidFill>
                  <a:srgbClr val="2A290C"/>
                </a:solidFill>
                <a:effectLst>
                  <a:outerShdw blurRad="38100" dist="38100" dir="2700000" algn="tl">
                    <a:schemeClr val="accent3">
                      <a:alpha val="69000"/>
                    </a:schemeClr>
                  </a:outerShdw>
                </a:effectLst>
              </a:rPr>
              <a:t>Coping</a:t>
            </a:r>
          </a:p>
          <a:p>
            <a:pPr algn="ctr" eaLnBrk="1" hangingPunct="1">
              <a:defRPr/>
            </a:pPr>
            <a:r>
              <a:rPr lang="en-US" dirty="0"/>
              <a:t>(Firestone Detail T-12 or Similar)</a:t>
            </a:r>
          </a:p>
        </p:txBody>
      </p:sp>
      <p:sp>
        <p:nvSpPr>
          <p:cNvPr id="96265" name="Text Box 9"/>
          <p:cNvSpPr txBox="1">
            <a:spLocks noChangeArrowheads="1"/>
          </p:cNvSpPr>
          <p:nvPr/>
        </p:nvSpPr>
        <p:spPr bwMode="auto">
          <a:xfrm>
            <a:off x="304800" y="1752600"/>
            <a:ext cx="4419600" cy="730250"/>
          </a:xfrm>
          <a:prstGeom prst="rect">
            <a:avLst/>
          </a:prstGeom>
          <a:noFill/>
          <a:ln w="9525">
            <a:noFill/>
            <a:miter lim="800000"/>
            <a:headEnd/>
            <a:tailEnd/>
          </a:ln>
        </p:spPr>
        <p:txBody>
          <a:bodyPr>
            <a:spAutoFit/>
          </a:bodyPr>
          <a:lstStyle/>
          <a:p>
            <a:pPr eaLnBrk="1" hangingPunct="1"/>
            <a:r>
              <a:rPr lang="en-US" sz="1400" i="1"/>
              <a:t>Note: Not suitable for extended wind warranties, projects requiring FM approval, or projects requiring ANSI ES-1compliance.</a:t>
            </a:r>
          </a:p>
        </p:txBody>
      </p:sp>
    </p:spTree>
  </p:cSld>
  <p:clrMapOvr>
    <a:masterClrMapping/>
  </p:clrMapOvr>
  <p:transition spd="med"/>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2" name="Text Box 2"/>
          <p:cNvSpPr txBox="1">
            <a:spLocks noChangeArrowheads="1"/>
          </p:cNvSpPr>
          <p:nvPr/>
        </p:nvSpPr>
        <p:spPr bwMode="auto">
          <a:xfrm>
            <a:off x="2743200" y="609600"/>
            <a:ext cx="3568700" cy="946150"/>
          </a:xfrm>
          <a:prstGeom prst="rect">
            <a:avLst/>
          </a:prstGeom>
          <a:noFill/>
          <a:ln w="9525">
            <a:noFill/>
            <a:miter lim="800000"/>
            <a:headEnd/>
            <a:tailEnd/>
          </a:ln>
        </p:spPr>
        <p:txBody>
          <a:bodyPr wrap="none">
            <a:spAutoFit/>
          </a:bodyPr>
          <a:lstStyle/>
          <a:p>
            <a:pPr algn="ctr" eaLnBrk="1" hangingPunct="1"/>
            <a:r>
              <a:rPr lang="en-US" sz="2000" b="1">
                <a:ea typeface="ヒラギノ角ゴ Pro W3" pitchFamily="66" charset="-128"/>
              </a:rPr>
              <a:t>Metal Accessory Warranties</a:t>
            </a:r>
          </a:p>
          <a:p>
            <a:pPr algn="ctr" eaLnBrk="1" hangingPunct="1"/>
            <a:r>
              <a:rPr lang="en-US" sz="3600" b="1">
                <a:ea typeface="ヒラギノ角ゴ Pro W3" pitchFamily="66" charset="-128"/>
              </a:rPr>
              <a:t>Other Options</a:t>
            </a:r>
          </a:p>
        </p:txBody>
      </p:sp>
      <p:sp>
        <p:nvSpPr>
          <p:cNvPr id="97283" name="Text Box 3"/>
          <p:cNvSpPr txBox="1">
            <a:spLocks noChangeArrowheads="1"/>
          </p:cNvSpPr>
          <p:nvPr/>
        </p:nvSpPr>
        <p:spPr bwMode="auto">
          <a:xfrm>
            <a:off x="533400" y="2133600"/>
            <a:ext cx="8105775" cy="457200"/>
          </a:xfrm>
          <a:prstGeom prst="rect">
            <a:avLst/>
          </a:prstGeom>
          <a:noFill/>
          <a:ln w="9525">
            <a:noFill/>
            <a:miter lim="800000"/>
            <a:headEnd/>
            <a:tailEnd/>
          </a:ln>
        </p:spPr>
        <p:txBody>
          <a:bodyPr wrap="none">
            <a:spAutoFit/>
          </a:bodyPr>
          <a:lstStyle/>
          <a:p>
            <a:r>
              <a:rPr lang="en-US" sz="2400" b="1" i="1">
                <a:ea typeface="ヒラギノ角ゴ Pro W3" pitchFamily="66" charset="-128"/>
              </a:rPr>
              <a:t>Facades &amp; Equipment Screens can also be included …</a:t>
            </a:r>
          </a:p>
        </p:txBody>
      </p:sp>
      <p:sp>
        <p:nvSpPr>
          <p:cNvPr id="97284" name="Text Box 4"/>
          <p:cNvSpPr txBox="1">
            <a:spLocks noChangeArrowheads="1"/>
          </p:cNvSpPr>
          <p:nvPr/>
        </p:nvSpPr>
        <p:spPr bwMode="auto">
          <a:xfrm>
            <a:off x="533400" y="5486400"/>
            <a:ext cx="7848600" cy="822325"/>
          </a:xfrm>
          <a:prstGeom prst="rect">
            <a:avLst/>
          </a:prstGeom>
          <a:noFill/>
          <a:ln w="9525">
            <a:noFill/>
            <a:miter lim="800000"/>
            <a:headEnd/>
            <a:tailEnd/>
          </a:ln>
        </p:spPr>
        <p:txBody>
          <a:bodyPr>
            <a:spAutoFit/>
          </a:bodyPr>
          <a:lstStyle/>
          <a:p>
            <a:r>
              <a:rPr lang="en-US" sz="2400" b="1" i="1">
                <a:ea typeface="ヒラギノ角ゴ Pro W3" pitchFamily="66" charset="-128"/>
              </a:rPr>
              <a:t>…when designed and quoted by Firestone Metal Products @ FSBP</a:t>
            </a:r>
          </a:p>
        </p:txBody>
      </p:sp>
      <p:sp>
        <p:nvSpPr>
          <p:cNvPr id="97285" name="AutoShape 5" descr="Light vertical"/>
          <p:cNvSpPr>
            <a:spLocks noChangeArrowheads="1"/>
          </p:cNvSpPr>
          <p:nvPr/>
        </p:nvSpPr>
        <p:spPr bwMode="auto">
          <a:xfrm flipV="1">
            <a:off x="1676400" y="3352800"/>
            <a:ext cx="5486400" cy="762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584 w 21600"/>
              <a:gd name="T13" fmla="*/ 2584 h 21600"/>
              <a:gd name="T14" fmla="*/ 19016 w 21600"/>
              <a:gd name="T15" fmla="*/ 19016 h 21600"/>
            </a:gdLst>
            <a:ahLst/>
            <a:cxnLst>
              <a:cxn ang="T8">
                <a:pos x="T0" y="T1"/>
              </a:cxn>
              <a:cxn ang="T9">
                <a:pos x="T2" y="T3"/>
              </a:cxn>
              <a:cxn ang="T10">
                <a:pos x="T4" y="T5"/>
              </a:cxn>
              <a:cxn ang="T11">
                <a:pos x="T6" y="T7"/>
              </a:cxn>
            </a:cxnLst>
            <a:rect l="T12" t="T13" r="T14" b="T15"/>
            <a:pathLst>
              <a:path w="21600" h="21600">
                <a:moveTo>
                  <a:pt x="0" y="0"/>
                </a:moveTo>
                <a:lnTo>
                  <a:pt x="1568" y="21600"/>
                </a:lnTo>
                <a:lnTo>
                  <a:pt x="20032" y="21600"/>
                </a:lnTo>
                <a:lnTo>
                  <a:pt x="21600" y="0"/>
                </a:lnTo>
                <a:close/>
              </a:path>
            </a:pathLst>
          </a:custGeom>
          <a:pattFill prst="ltVert">
            <a:fgClr>
              <a:schemeClr val="accent2"/>
            </a:fgClr>
            <a:bgClr>
              <a:schemeClr val="bg1"/>
            </a:bgClr>
          </a:pattFill>
          <a:ln w="28575">
            <a:solidFill>
              <a:schemeClr val="accent2"/>
            </a:solidFill>
            <a:miter lim="800000"/>
            <a:headEnd/>
            <a:tailEnd/>
          </a:ln>
        </p:spPr>
        <p:txBody>
          <a:bodyPr wrap="none" anchor="ctr"/>
          <a:lstStyle/>
          <a:p>
            <a:endParaRPr lang="en-US"/>
          </a:p>
        </p:txBody>
      </p:sp>
      <p:sp>
        <p:nvSpPr>
          <p:cNvPr id="97286" name="AutoShape 6" descr="Light vertical"/>
          <p:cNvSpPr>
            <a:spLocks noChangeArrowheads="1"/>
          </p:cNvSpPr>
          <p:nvPr/>
        </p:nvSpPr>
        <p:spPr bwMode="auto">
          <a:xfrm flipV="1">
            <a:off x="3505200" y="3124200"/>
            <a:ext cx="1752600" cy="2286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778 w 21600"/>
              <a:gd name="T13" fmla="*/ 2778 h 21600"/>
              <a:gd name="T14" fmla="*/ 18822 w 21600"/>
              <a:gd name="T15" fmla="*/ 18822 h 21600"/>
            </a:gdLst>
            <a:ahLst/>
            <a:cxnLst>
              <a:cxn ang="T8">
                <a:pos x="T0" y="T1"/>
              </a:cxn>
              <a:cxn ang="T9">
                <a:pos x="T2" y="T3"/>
              </a:cxn>
              <a:cxn ang="T10">
                <a:pos x="T4" y="T5"/>
              </a:cxn>
              <a:cxn ang="T11">
                <a:pos x="T6" y="T7"/>
              </a:cxn>
            </a:cxnLst>
            <a:rect l="T12" t="T13" r="T14" b="T15"/>
            <a:pathLst>
              <a:path w="21600" h="21600">
                <a:moveTo>
                  <a:pt x="0" y="0"/>
                </a:moveTo>
                <a:lnTo>
                  <a:pt x="1956" y="21600"/>
                </a:lnTo>
                <a:lnTo>
                  <a:pt x="19644" y="21600"/>
                </a:lnTo>
                <a:lnTo>
                  <a:pt x="21600" y="0"/>
                </a:lnTo>
                <a:close/>
              </a:path>
            </a:pathLst>
          </a:custGeom>
          <a:pattFill prst="ltVert">
            <a:fgClr>
              <a:schemeClr val="accent2"/>
            </a:fgClr>
            <a:bgClr>
              <a:schemeClr val="bg1"/>
            </a:bgClr>
          </a:pattFill>
          <a:ln w="28575">
            <a:solidFill>
              <a:schemeClr val="accent2"/>
            </a:solidFill>
            <a:miter lim="800000"/>
            <a:headEnd/>
            <a:tailEnd/>
          </a:ln>
        </p:spPr>
        <p:txBody>
          <a:bodyPr wrap="none" anchor="ctr"/>
          <a:lstStyle/>
          <a:p>
            <a:endParaRPr lang="en-US"/>
          </a:p>
        </p:txBody>
      </p:sp>
      <p:sp>
        <p:nvSpPr>
          <p:cNvPr id="97287" name="Rectangle 7"/>
          <p:cNvSpPr>
            <a:spLocks noChangeArrowheads="1"/>
          </p:cNvSpPr>
          <p:nvPr/>
        </p:nvSpPr>
        <p:spPr bwMode="auto">
          <a:xfrm>
            <a:off x="1905000" y="4114800"/>
            <a:ext cx="5105400" cy="838200"/>
          </a:xfrm>
          <a:prstGeom prst="rect">
            <a:avLst/>
          </a:prstGeom>
          <a:noFill/>
          <a:ln w="28575">
            <a:solidFill>
              <a:schemeClr val="accent2"/>
            </a:solidFill>
            <a:miter lim="800000"/>
            <a:headEnd/>
            <a:tailEnd/>
          </a:ln>
        </p:spPr>
        <p:txBody>
          <a:bodyPr wrap="none" anchor="ctr"/>
          <a:lstStyle/>
          <a:p>
            <a:endParaRPr lang="en-US"/>
          </a:p>
        </p:txBody>
      </p:sp>
    </p:spTree>
  </p:cSld>
  <p:clrMapOvr>
    <a:masterClrMapping/>
  </p:clrMapOvr>
  <p:transition spd="med"/>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8306" name="Text Box 2"/>
          <p:cNvSpPr txBox="1">
            <a:spLocks noChangeArrowheads="1"/>
          </p:cNvSpPr>
          <p:nvPr/>
        </p:nvSpPr>
        <p:spPr bwMode="auto">
          <a:xfrm>
            <a:off x="2482850" y="685800"/>
            <a:ext cx="4248150" cy="946150"/>
          </a:xfrm>
          <a:prstGeom prst="rect">
            <a:avLst/>
          </a:prstGeom>
          <a:noFill/>
          <a:ln w="9525">
            <a:noFill/>
            <a:miter lim="800000"/>
            <a:headEnd/>
            <a:tailEnd/>
          </a:ln>
        </p:spPr>
        <p:txBody>
          <a:bodyPr wrap="none">
            <a:spAutoFit/>
          </a:bodyPr>
          <a:lstStyle/>
          <a:p>
            <a:pPr algn="ctr" eaLnBrk="1" hangingPunct="1"/>
            <a:r>
              <a:rPr lang="en-US" sz="2000" b="1">
                <a:ea typeface="ヒラギノ角ゴ Pro W3" pitchFamily="66" charset="-128"/>
              </a:rPr>
              <a:t>Metal System Warranties</a:t>
            </a:r>
          </a:p>
          <a:p>
            <a:pPr algn="ctr" eaLnBrk="1" hangingPunct="1"/>
            <a:r>
              <a:rPr lang="en-US" sz="3600" b="1">
                <a:ea typeface="ヒラギノ角ゴ Pro W3" pitchFamily="66" charset="-128"/>
              </a:rPr>
              <a:t>Type &amp; Availability</a:t>
            </a:r>
          </a:p>
        </p:txBody>
      </p:sp>
      <p:sp>
        <p:nvSpPr>
          <p:cNvPr id="1055747" name="Rectangle 3"/>
          <p:cNvSpPr>
            <a:spLocks noGrp="1" noChangeArrowheads="1"/>
          </p:cNvSpPr>
          <p:nvPr>
            <p:ph type="body" idx="1"/>
          </p:nvPr>
        </p:nvSpPr>
        <p:spPr>
          <a:xfrm>
            <a:off x="457200" y="1981200"/>
            <a:ext cx="8458200" cy="4525963"/>
          </a:xfrm>
        </p:spPr>
        <p:txBody>
          <a:bodyPr/>
          <a:lstStyle/>
          <a:p>
            <a:pPr eaLnBrk="1" hangingPunct="1">
              <a:lnSpc>
                <a:spcPct val="90000"/>
              </a:lnSpc>
              <a:defRPr/>
            </a:pPr>
            <a:r>
              <a:rPr lang="en-US" dirty="0" smtClean="0"/>
              <a:t>Warranty Type: Red Shield</a:t>
            </a:r>
          </a:p>
          <a:p>
            <a:pPr lvl="1" eaLnBrk="1" hangingPunct="1">
              <a:lnSpc>
                <a:spcPct val="90000"/>
              </a:lnSpc>
              <a:defRPr/>
            </a:pPr>
            <a:r>
              <a:rPr lang="en-US" sz="2400" dirty="0" smtClean="0"/>
              <a:t>5, 10, 15, or 20 year standard term</a:t>
            </a:r>
          </a:p>
          <a:p>
            <a:pPr lvl="1" eaLnBrk="1" hangingPunct="1">
              <a:lnSpc>
                <a:spcPct val="90000"/>
              </a:lnSpc>
              <a:defRPr/>
            </a:pPr>
            <a:r>
              <a:rPr lang="en-US" sz="2400" dirty="0" smtClean="0"/>
              <a:t>May be combined with other systems (EPDM / TPO / Asphalt),</a:t>
            </a:r>
          </a:p>
          <a:p>
            <a:pPr lvl="1" eaLnBrk="1" hangingPunct="1">
              <a:lnSpc>
                <a:spcPct val="90000"/>
              </a:lnSpc>
              <a:defRPr/>
            </a:pPr>
            <a:r>
              <a:rPr lang="en-US" sz="2400" dirty="0" smtClean="0"/>
              <a:t>Plus…new 25 year Red Shield Medallion term for UC-4 only</a:t>
            </a:r>
          </a:p>
          <a:p>
            <a:pPr lvl="1" eaLnBrk="1" hangingPunct="1">
              <a:lnSpc>
                <a:spcPct val="90000"/>
              </a:lnSpc>
              <a:defRPr/>
            </a:pPr>
            <a:endParaRPr lang="en-US" sz="1400" dirty="0" smtClean="0"/>
          </a:p>
          <a:p>
            <a:pPr eaLnBrk="1" hangingPunct="1">
              <a:lnSpc>
                <a:spcPct val="90000"/>
              </a:lnSpc>
              <a:defRPr/>
            </a:pPr>
            <a:r>
              <a:rPr lang="en-US" dirty="0" smtClean="0"/>
              <a:t>Warranty Availability: Licensed Contractors</a:t>
            </a:r>
          </a:p>
          <a:p>
            <a:pPr lvl="1" eaLnBrk="1" hangingPunct="1">
              <a:lnSpc>
                <a:spcPct val="90000"/>
              </a:lnSpc>
              <a:defRPr/>
            </a:pPr>
            <a:r>
              <a:rPr lang="en-US" sz="2400" dirty="0" smtClean="0"/>
              <a:t>Must be authorized for metal by local sales rep and approved by Regional Sales Manager</a:t>
            </a:r>
          </a:p>
          <a:p>
            <a:pPr lvl="1" eaLnBrk="1" hangingPunct="1">
              <a:lnSpc>
                <a:spcPct val="90000"/>
              </a:lnSpc>
              <a:defRPr/>
            </a:pPr>
            <a:r>
              <a:rPr lang="en-US" sz="2400" dirty="0" smtClean="0"/>
              <a:t>May need to provide a job history of past projects</a:t>
            </a:r>
          </a:p>
          <a:p>
            <a:pPr lvl="1" eaLnBrk="1" hangingPunct="1">
              <a:lnSpc>
                <a:spcPct val="90000"/>
              </a:lnSpc>
              <a:buFont typeface="Wingdings" pitchFamily="2" charset="2"/>
              <a:buNone/>
              <a:defRPr/>
            </a:pPr>
            <a:endParaRPr lang="en-US" sz="2400" dirty="0" smtClean="0"/>
          </a:p>
          <a:p>
            <a:pPr eaLnBrk="1" hangingPunct="1">
              <a:lnSpc>
                <a:spcPct val="90000"/>
              </a:lnSpc>
              <a:defRPr/>
            </a:pPr>
            <a:endParaRPr lang="en-US" sz="2800" dirty="0" smtClean="0"/>
          </a:p>
        </p:txBody>
      </p:sp>
    </p:spTree>
  </p:cSld>
  <p:clrMapOvr>
    <a:masterClrMapping/>
  </p:clrMapOvr>
  <p:transition spd="med"/>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9330" name="Text Box 2"/>
          <p:cNvSpPr txBox="1">
            <a:spLocks noChangeArrowheads="1"/>
          </p:cNvSpPr>
          <p:nvPr/>
        </p:nvSpPr>
        <p:spPr bwMode="auto">
          <a:xfrm>
            <a:off x="1828800" y="457200"/>
            <a:ext cx="5467350" cy="946150"/>
          </a:xfrm>
          <a:prstGeom prst="rect">
            <a:avLst/>
          </a:prstGeom>
          <a:noFill/>
          <a:ln w="9525">
            <a:noFill/>
            <a:miter lim="800000"/>
            <a:headEnd/>
            <a:tailEnd/>
          </a:ln>
        </p:spPr>
        <p:txBody>
          <a:bodyPr wrap="none">
            <a:spAutoFit/>
          </a:bodyPr>
          <a:lstStyle/>
          <a:p>
            <a:pPr algn="ctr" eaLnBrk="1" hangingPunct="1"/>
            <a:r>
              <a:rPr lang="en-US" sz="2000" b="1">
                <a:ea typeface="ヒラギノ角ゴ Pro W3" pitchFamily="66" charset="-128"/>
              </a:rPr>
              <a:t>Metal System Warranties</a:t>
            </a:r>
          </a:p>
          <a:p>
            <a:pPr algn="ctr" eaLnBrk="1" hangingPunct="1"/>
            <a:r>
              <a:rPr lang="en-US" sz="3600" b="1">
                <a:ea typeface="ヒラギノ角ゴ Pro W3" pitchFamily="66" charset="-128"/>
              </a:rPr>
              <a:t>Technical Requirements</a:t>
            </a:r>
          </a:p>
        </p:txBody>
      </p:sp>
      <p:sp>
        <p:nvSpPr>
          <p:cNvPr id="1056771" name="Rectangle 3"/>
          <p:cNvSpPr>
            <a:spLocks noGrp="1" noChangeArrowheads="1"/>
          </p:cNvSpPr>
          <p:nvPr>
            <p:ph type="body" idx="1"/>
          </p:nvPr>
        </p:nvSpPr>
        <p:spPr>
          <a:xfrm>
            <a:off x="457200" y="1600200"/>
            <a:ext cx="8458200" cy="4525963"/>
          </a:xfrm>
        </p:spPr>
        <p:txBody>
          <a:bodyPr/>
          <a:lstStyle/>
          <a:p>
            <a:pPr eaLnBrk="1" hangingPunct="1">
              <a:defRPr/>
            </a:pPr>
            <a:r>
              <a:rPr lang="en-US" sz="2400" dirty="0" smtClean="0"/>
              <a:t>Factory-Fabricated System and Components</a:t>
            </a:r>
          </a:p>
          <a:p>
            <a:pPr lvl="1" eaLnBrk="1" hangingPunct="1">
              <a:defRPr/>
            </a:pPr>
            <a:r>
              <a:rPr lang="en-US" sz="1800" dirty="0" smtClean="0"/>
              <a:t>UC-3, UC-4, UC-6 or UC-14 panel systems only</a:t>
            </a:r>
          </a:p>
          <a:p>
            <a:pPr lvl="1" eaLnBrk="1" hangingPunct="1">
              <a:defRPr/>
            </a:pPr>
            <a:r>
              <a:rPr lang="en-US" sz="1800" dirty="0" smtClean="0"/>
              <a:t>Fasteners, clips &amp; sealants supplied by factory</a:t>
            </a:r>
          </a:p>
          <a:p>
            <a:pPr lvl="1" eaLnBrk="1" hangingPunct="1">
              <a:defRPr/>
            </a:pPr>
            <a:r>
              <a:rPr lang="en-US" sz="1800" dirty="0" smtClean="0"/>
              <a:t>Factory or Contractor fabricated trim with some field options</a:t>
            </a:r>
          </a:p>
          <a:p>
            <a:pPr eaLnBrk="1" hangingPunct="1">
              <a:spcBef>
                <a:spcPct val="50000"/>
              </a:spcBef>
              <a:defRPr/>
            </a:pPr>
            <a:r>
              <a:rPr lang="en-US" sz="2400" dirty="0" smtClean="0"/>
              <a:t>Installed over Firestone’s or Approved Underlayment*</a:t>
            </a:r>
          </a:p>
          <a:p>
            <a:pPr eaLnBrk="1" hangingPunct="1">
              <a:spcBef>
                <a:spcPct val="50000"/>
              </a:spcBef>
              <a:defRPr/>
            </a:pPr>
            <a:r>
              <a:rPr lang="en-US" sz="2400" dirty="0" smtClean="0"/>
              <a:t>Follow standard Firestone Red Shield details or details with prior approval from Firestone</a:t>
            </a:r>
          </a:p>
          <a:p>
            <a:pPr eaLnBrk="1" hangingPunct="1">
              <a:spcBef>
                <a:spcPct val="50000"/>
              </a:spcBef>
              <a:defRPr/>
            </a:pPr>
            <a:r>
              <a:rPr lang="en-US" sz="2400" dirty="0" smtClean="0"/>
              <a:t>Quoted by FSBP – Estimating Services</a:t>
            </a:r>
          </a:p>
          <a:p>
            <a:pPr lvl="1" eaLnBrk="1" hangingPunct="1">
              <a:defRPr/>
            </a:pPr>
            <a:r>
              <a:rPr lang="en-US" sz="1800" dirty="0" smtClean="0"/>
              <a:t>Lump-sum quote similar to Tapered </a:t>
            </a:r>
            <a:r>
              <a:rPr lang="en-US" sz="1800" dirty="0" err="1" smtClean="0"/>
              <a:t>Iso</a:t>
            </a:r>
            <a:endParaRPr lang="en-US" sz="1800" dirty="0" smtClean="0"/>
          </a:p>
          <a:p>
            <a:pPr lvl="1" eaLnBrk="1" hangingPunct="1">
              <a:defRPr/>
            </a:pPr>
            <a:r>
              <a:rPr lang="en-US" sz="1800" dirty="0" smtClean="0"/>
              <a:t>Requires approved shop drawings &amp; verified field measurements</a:t>
            </a:r>
          </a:p>
        </p:txBody>
      </p:sp>
    </p:spTree>
  </p:cSld>
  <p:clrMapOvr>
    <a:masterClrMapping/>
  </p:clrMapOvr>
  <p:transition spd="med"/>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0354" name="Text Box 2"/>
          <p:cNvSpPr txBox="1">
            <a:spLocks noChangeArrowheads="1"/>
          </p:cNvSpPr>
          <p:nvPr/>
        </p:nvSpPr>
        <p:spPr bwMode="auto">
          <a:xfrm>
            <a:off x="2025650" y="685800"/>
            <a:ext cx="5162550" cy="946150"/>
          </a:xfrm>
          <a:prstGeom prst="rect">
            <a:avLst/>
          </a:prstGeom>
          <a:noFill/>
          <a:ln w="9525">
            <a:noFill/>
            <a:miter lim="800000"/>
            <a:headEnd/>
            <a:tailEnd/>
          </a:ln>
        </p:spPr>
        <p:txBody>
          <a:bodyPr wrap="none">
            <a:spAutoFit/>
          </a:bodyPr>
          <a:lstStyle/>
          <a:p>
            <a:pPr algn="ctr" eaLnBrk="1" hangingPunct="1"/>
            <a:r>
              <a:rPr lang="en-US" sz="2000" b="1">
                <a:ea typeface="ヒラギノ角ゴ Pro W3" pitchFamily="66" charset="-128"/>
              </a:rPr>
              <a:t>Metal System Warranties</a:t>
            </a:r>
          </a:p>
          <a:p>
            <a:pPr algn="ctr" eaLnBrk="1" hangingPunct="1"/>
            <a:r>
              <a:rPr lang="en-US" sz="3600" b="1">
                <a:ea typeface="ヒラギノ角ゴ Pro W3" pitchFamily="66" charset="-128"/>
              </a:rPr>
              <a:t>Contractor Procedures</a:t>
            </a:r>
          </a:p>
        </p:txBody>
      </p:sp>
      <p:sp>
        <p:nvSpPr>
          <p:cNvPr id="1057795" name="Rectangle 3"/>
          <p:cNvSpPr>
            <a:spLocks noGrp="1" noChangeArrowheads="1"/>
          </p:cNvSpPr>
          <p:nvPr>
            <p:ph type="body" idx="1"/>
          </p:nvPr>
        </p:nvSpPr>
        <p:spPr>
          <a:xfrm>
            <a:off x="381000" y="2133600"/>
            <a:ext cx="8458200" cy="3276600"/>
          </a:xfrm>
        </p:spPr>
        <p:txBody>
          <a:bodyPr/>
          <a:lstStyle/>
          <a:p>
            <a:pPr marL="609600" indent="-609600" eaLnBrk="1" hangingPunct="1">
              <a:lnSpc>
                <a:spcPct val="80000"/>
              </a:lnSpc>
              <a:spcAft>
                <a:spcPct val="25000"/>
              </a:spcAft>
              <a:buClr>
                <a:schemeClr val="tx1"/>
              </a:buClr>
              <a:buFontTx/>
              <a:buAutoNum type="arabicPeriod"/>
              <a:defRPr/>
            </a:pPr>
            <a:r>
              <a:rPr lang="en-US" sz="2400" dirty="0" smtClean="0"/>
              <a:t>Receive quote from Firestone Building Products Sales Reps.</a:t>
            </a:r>
          </a:p>
          <a:p>
            <a:pPr marL="609600" indent="-609600" eaLnBrk="1" hangingPunct="1">
              <a:lnSpc>
                <a:spcPct val="80000"/>
              </a:lnSpc>
              <a:spcAft>
                <a:spcPct val="25000"/>
              </a:spcAft>
              <a:buClr>
                <a:schemeClr val="tx1"/>
              </a:buClr>
              <a:buFontTx/>
              <a:buAutoNum type="arabicPeriod"/>
              <a:defRPr/>
            </a:pPr>
            <a:r>
              <a:rPr lang="en-US" sz="2400" dirty="0" smtClean="0"/>
              <a:t>Submit purchase order to Firestone Building Products</a:t>
            </a:r>
          </a:p>
          <a:p>
            <a:pPr marL="609600" indent="-609600" eaLnBrk="1" hangingPunct="1">
              <a:lnSpc>
                <a:spcPct val="80000"/>
              </a:lnSpc>
              <a:spcAft>
                <a:spcPct val="25000"/>
              </a:spcAft>
              <a:buClr>
                <a:schemeClr val="tx1"/>
              </a:buClr>
              <a:buFontTx/>
              <a:buAutoNum type="arabicPeriod"/>
              <a:defRPr/>
            </a:pPr>
            <a:r>
              <a:rPr lang="en-US" sz="2400" dirty="0" smtClean="0"/>
              <a:t>Submit Pre-Installation Notice (P.I.N.)</a:t>
            </a:r>
          </a:p>
          <a:p>
            <a:pPr marL="609600" indent="-609600" eaLnBrk="1" hangingPunct="1">
              <a:lnSpc>
                <a:spcPct val="80000"/>
              </a:lnSpc>
              <a:spcAft>
                <a:spcPct val="25000"/>
              </a:spcAft>
              <a:buClr>
                <a:schemeClr val="tx1"/>
              </a:buClr>
              <a:buFontTx/>
              <a:buAutoNum type="arabicPeriod"/>
              <a:defRPr/>
            </a:pPr>
            <a:r>
              <a:rPr lang="en-US" sz="2400" dirty="0" smtClean="0"/>
              <a:t>Submit shop drawings to Firestone Building Products for review</a:t>
            </a:r>
          </a:p>
          <a:p>
            <a:pPr marL="609600" indent="-609600" eaLnBrk="1" hangingPunct="1">
              <a:lnSpc>
                <a:spcPct val="80000"/>
              </a:lnSpc>
              <a:spcAft>
                <a:spcPct val="25000"/>
              </a:spcAft>
              <a:buClr>
                <a:schemeClr val="tx1"/>
              </a:buClr>
              <a:buFontTx/>
              <a:buAutoNum type="arabicPeriod"/>
              <a:defRPr/>
            </a:pPr>
            <a:r>
              <a:rPr lang="en-US" sz="2400" dirty="0" smtClean="0"/>
              <a:t>Complete Installation</a:t>
            </a:r>
          </a:p>
          <a:p>
            <a:pPr marL="609600" indent="-609600" eaLnBrk="1" hangingPunct="1">
              <a:lnSpc>
                <a:spcPct val="80000"/>
              </a:lnSpc>
              <a:spcAft>
                <a:spcPct val="25000"/>
              </a:spcAft>
              <a:buClr>
                <a:schemeClr val="tx1"/>
              </a:buClr>
              <a:buFontTx/>
              <a:buAutoNum type="arabicPeriod"/>
              <a:defRPr/>
            </a:pPr>
            <a:r>
              <a:rPr lang="en-US" sz="2400" dirty="0" smtClean="0"/>
              <a:t>Submit RFI</a:t>
            </a:r>
          </a:p>
        </p:txBody>
      </p:sp>
    </p:spTree>
  </p:cSld>
  <p:clrMapOvr>
    <a:masterClrMapping/>
  </p:clrMapOvr>
  <p:transition spd="med"/>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45858" name="Rectangle 2"/>
          <p:cNvSpPr>
            <a:spLocks noGrp="1" noChangeArrowheads="1"/>
          </p:cNvSpPr>
          <p:nvPr>
            <p:ph type="title"/>
          </p:nvPr>
        </p:nvSpPr>
        <p:spPr/>
        <p:txBody>
          <a:bodyPr/>
          <a:lstStyle/>
          <a:p>
            <a:pPr eaLnBrk="1" hangingPunct="1">
              <a:defRPr/>
            </a:pPr>
            <a:r>
              <a:rPr lang="en-US" dirty="0" smtClean="0"/>
              <a:t>Other Items</a:t>
            </a:r>
          </a:p>
        </p:txBody>
      </p:sp>
      <p:sp>
        <p:nvSpPr>
          <p:cNvPr id="1145859" name="Rectangle 3"/>
          <p:cNvSpPr>
            <a:spLocks noGrp="1" noChangeArrowheads="1"/>
          </p:cNvSpPr>
          <p:nvPr>
            <p:ph type="body" idx="1"/>
          </p:nvPr>
        </p:nvSpPr>
        <p:spPr/>
        <p:txBody>
          <a:bodyPr/>
          <a:lstStyle/>
          <a:p>
            <a:pPr eaLnBrk="1" hangingPunct="1">
              <a:defRPr/>
            </a:pPr>
            <a:r>
              <a:rPr lang="en-US" smtClean="0"/>
              <a:t>Oil Canning</a:t>
            </a:r>
          </a:p>
          <a:p>
            <a:pPr eaLnBrk="1" hangingPunct="1">
              <a:defRPr/>
            </a:pPr>
            <a:r>
              <a:rPr lang="en-US" smtClean="0"/>
              <a:t>Underlayments</a:t>
            </a:r>
          </a:p>
          <a:p>
            <a:pPr eaLnBrk="1" hangingPunct="1">
              <a:defRPr/>
            </a:pPr>
            <a:r>
              <a:rPr lang="en-US" smtClean="0"/>
              <a:t>Decks/Substrates</a:t>
            </a:r>
          </a:p>
          <a:p>
            <a:pPr eaLnBrk="1" hangingPunct="1">
              <a:defRPr/>
            </a:pPr>
            <a:r>
              <a:rPr lang="en-US" smtClean="0"/>
              <a:t>Green Design (Tree Hugger’s delight)</a:t>
            </a:r>
          </a:p>
          <a:p>
            <a:pPr eaLnBrk="1" hangingPunct="1">
              <a:defRPr/>
            </a:pPr>
            <a:r>
              <a:rPr lang="en-US" smtClean="0"/>
              <a:t>Shipping/Jobsite staging</a:t>
            </a:r>
          </a:p>
          <a:p>
            <a:pPr eaLnBrk="1" hangingPunct="1">
              <a:defRPr/>
            </a:pPr>
            <a:r>
              <a:rPr lang="en-US" smtClean="0"/>
              <a:t>Hands On!!!</a:t>
            </a:r>
          </a:p>
          <a:p>
            <a:pPr eaLnBrk="1" hangingPunct="1">
              <a:defRPr/>
            </a:pPr>
            <a:endParaRPr lang="en-US" smtClean="0"/>
          </a:p>
          <a:p>
            <a:pPr eaLnBrk="1" hangingPunct="1">
              <a:defRPr/>
            </a:pPr>
            <a:endParaRPr lang="en-US" smtClean="0"/>
          </a:p>
          <a:p>
            <a:pPr eaLnBrk="1" hangingPunct="1">
              <a:defRPr/>
            </a:pPr>
            <a:endParaRPr lang="en-US" smtClean="0"/>
          </a:p>
          <a:p>
            <a:pPr eaLnBrk="1" hangingPunct="1">
              <a:defRPr/>
            </a:pPr>
            <a:endParaRPr lang="en-US" smtClean="0"/>
          </a:p>
        </p:txBody>
      </p:sp>
    </p:spTree>
  </p:cSld>
  <p:clrMapOvr>
    <a:masterClrMapping/>
  </p:clrMapOvr>
  <p:transition spd="med"/>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70084" name="Rectangle 4"/>
          <p:cNvSpPr>
            <a:spLocks noGrp="1" noChangeArrowheads="1"/>
          </p:cNvSpPr>
          <p:nvPr>
            <p:ph type="title"/>
          </p:nvPr>
        </p:nvSpPr>
        <p:spPr/>
        <p:txBody>
          <a:bodyPr/>
          <a:lstStyle/>
          <a:p>
            <a:pPr eaLnBrk="1" hangingPunct="1">
              <a:defRPr/>
            </a:pPr>
            <a:r>
              <a:rPr lang="en-US" smtClean="0"/>
              <a:t>Oil Canning</a:t>
            </a:r>
          </a:p>
        </p:txBody>
      </p:sp>
      <p:sp>
        <p:nvSpPr>
          <p:cNvPr id="1070085" name="Rectangle 5"/>
          <p:cNvSpPr>
            <a:spLocks noGrp="1" noChangeArrowheads="1"/>
          </p:cNvSpPr>
          <p:nvPr>
            <p:ph type="body" idx="1"/>
          </p:nvPr>
        </p:nvSpPr>
        <p:spPr/>
        <p:txBody>
          <a:bodyPr/>
          <a:lstStyle/>
          <a:p>
            <a:pPr eaLnBrk="1" hangingPunct="1">
              <a:buFont typeface="Wingdings" pitchFamily="2" charset="2"/>
              <a:buNone/>
              <a:defRPr/>
            </a:pPr>
            <a:r>
              <a:rPr lang="en-US" sz="2800" smtClean="0"/>
              <a:t>“Oil canning is an aesthetic issue, not a structural problem or a defect.  It is unrealistic to expect any architectural roof or similar wide-metal element to be totally free of some degree of oil canning.  While oil canning cannot be totally eliminated, adherence to industry accepted and recognized methods of design, metal specification, handling, fabrication, and installation can minimize its occurrence.”</a:t>
            </a:r>
          </a:p>
          <a:p>
            <a:pPr eaLnBrk="1" hangingPunct="1">
              <a:buFont typeface="Wingdings" pitchFamily="2" charset="2"/>
              <a:buNone/>
              <a:defRPr/>
            </a:pPr>
            <a:r>
              <a:rPr lang="en-US" sz="2800" smtClean="0"/>
              <a:t>		- 6th edition, SMACNA Technical Manual</a:t>
            </a:r>
          </a:p>
        </p:txBody>
      </p:sp>
    </p:spTree>
  </p:cSld>
  <p:clrMapOvr>
    <a:masterClrMapping/>
  </p:clrMapOvr>
  <p:transition spd="med"/>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71110" name="Rectangle 6"/>
          <p:cNvSpPr>
            <a:spLocks noGrp="1" noChangeArrowheads="1"/>
          </p:cNvSpPr>
          <p:nvPr>
            <p:ph type="title"/>
          </p:nvPr>
        </p:nvSpPr>
        <p:spPr/>
        <p:txBody>
          <a:bodyPr/>
          <a:lstStyle/>
          <a:p>
            <a:pPr eaLnBrk="1" hangingPunct="1">
              <a:defRPr/>
            </a:pPr>
            <a:r>
              <a:rPr lang="en-US" smtClean="0"/>
              <a:t>  Oil Canning</a:t>
            </a:r>
          </a:p>
        </p:txBody>
      </p:sp>
      <p:sp>
        <p:nvSpPr>
          <p:cNvPr id="1071111" name="Rectangle 7"/>
          <p:cNvSpPr>
            <a:spLocks noGrp="1" noChangeArrowheads="1"/>
          </p:cNvSpPr>
          <p:nvPr>
            <p:ph type="body" sz="half" idx="1"/>
          </p:nvPr>
        </p:nvSpPr>
        <p:spPr/>
        <p:txBody>
          <a:bodyPr/>
          <a:lstStyle/>
          <a:p>
            <a:pPr eaLnBrk="1" hangingPunct="1">
              <a:lnSpc>
                <a:spcPct val="90000"/>
              </a:lnSpc>
              <a:defRPr/>
            </a:pPr>
            <a:r>
              <a:rPr lang="en-US" sz="2400" smtClean="0"/>
              <a:t>Causes of oil canning</a:t>
            </a:r>
          </a:p>
          <a:p>
            <a:pPr lvl="1" eaLnBrk="1" hangingPunct="1">
              <a:lnSpc>
                <a:spcPct val="90000"/>
              </a:lnSpc>
              <a:defRPr/>
            </a:pPr>
            <a:r>
              <a:rPr lang="en-US" sz="2000" smtClean="0"/>
              <a:t>Coil manufacturing	</a:t>
            </a:r>
          </a:p>
          <a:p>
            <a:pPr lvl="2" eaLnBrk="1" hangingPunct="1">
              <a:lnSpc>
                <a:spcPct val="90000"/>
              </a:lnSpc>
              <a:defRPr/>
            </a:pPr>
            <a:r>
              <a:rPr lang="en-US" sz="1800" smtClean="0"/>
              <a:t>Excess material in the middle of the coil strip</a:t>
            </a:r>
          </a:p>
          <a:p>
            <a:pPr lvl="2" eaLnBrk="1" hangingPunct="1">
              <a:lnSpc>
                <a:spcPct val="90000"/>
              </a:lnSpc>
              <a:defRPr/>
            </a:pPr>
            <a:r>
              <a:rPr lang="en-US" sz="1800" smtClean="0"/>
              <a:t>Excess material in the edges of the coil strip</a:t>
            </a:r>
          </a:p>
          <a:p>
            <a:pPr lvl="2" eaLnBrk="1" hangingPunct="1">
              <a:lnSpc>
                <a:spcPct val="90000"/>
              </a:lnSpc>
              <a:defRPr/>
            </a:pPr>
            <a:r>
              <a:rPr lang="en-US" sz="1800" smtClean="0"/>
              <a:t>Camber - coil side edge is not straight</a:t>
            </a:r>
          </a:p>
          <a:p>
            <a:pPr lvl="2" eaLnBrk="1" hangingPunct="1">
              <a:lnSpc>
                <a:spcPct val="90000"/>
              </a:lnSpc>
              <a:defRPr/>
            </a:pPr>
            <a:endParaRPr lang="en-US" sz="1800" smtClean="0"/>
          </a:p>
          <a:p>
            <a:pPr eaLnBrk="1" hangingPunct="1">
              <a:lnSpc>
                <a:spcPct val="90000"/>
              </a:lnSpc>
              <a:defRPr/>
            </a:pPr>
            <a:r>
              <a:rPr lang="en-US" sz="2400" smtClean="0"/>
              <a:t>Fabrication</a:t>
            </a:r>
          </a:p>
          <a:p>
            <a:pPr lvl="1" eaLnBrk="1" hangingPunct="1">
              <a:lnSpc>
                <a:spcPct val="90000"/>
              </a:lnSpc>
              <a:defRPr/>
            </a:pPr>
            <a:r>
              <a:rPr lang="en-US" sz="2000" smtClean="0"/>
              <a:t>Slitting of coil for proper panel width</a:t>
            </a:r>
          </a:p>
          <a:p>
            <a:pPr lvl="1" eaLnBrk="1" hangingPunct="1">
              <a:lnSpc>
                <a:spcPct val="90000"/>
              </a:lnSpc>
              <a:defRPr/>
            </a:pPr>
            <a:r>
              <a:rPr lang="en-US" sz="2000" smtClean="0"/>
              <a:t>Less control with on-site roll forming</a:t>
            </a:r>
          </a:p>
        </p:txBody>
      </p:sp>
      <p:graphicFrame>
        <p:nvGraphicFramePr>
          <p:cNvPr id="2050" name="Object 8"/>
          <p:cNvGraphicFramePr>
            <a:graphicFrameLocks noChangeAspect="1"/>
          </p:cNvGraphicFramePr>
          <p:nvPr>
            <p:ph sz="half" idx="2"/>
          </p:nvPr>
        </p:nvGraphicFramePr>
        <p:xfrm>
          <a:off x="4648200" y="1851025"/>
          <a:ext cx="4038600" cy="4030663"/>
        </p:xfrm>
        <a:graphic>
          <a:graphicData uri="http://schemas.openxmlformats.org/presentationml/2006/ole">
            <p:oleObj spid="_x0000_s2050" name="Photo Editor Photo" r:id="rId3" imgW="9821646" imgH="9802593" progId="">
              <p:embed/>
            </p:oleObj>
          </a:graphicData>
        </a:graphic>
      </p:graphicFrame>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746" name="Picture 5" descr="labradorroofing2"/>
          <p:cNvPicPr>
            <a:picLocks noGrp="1" noChangeAspect="1" noChangeArrowheads="1"/>
          </p:cNvPicPr>
          <p:nvPr>
            <p:ph/>
          </p:nvPr>
        </p:nvPicPr>
        <p:blipFill>
          <a:blip r:embed="rId2" cstate="screen"/>
          <a:srcRect/>
          <a:stretch>
            <a:fillRect/>
          </a:stretch>
        </p:blipFill>
        <p:spPr>
          <a:xfrm>
            <a:off x="152400" y="533400"/>
            <a:ext cx="8763000" cy="5334000"/>
          </a:xfrm>
          <a:noFill/>
        </p:spPr>
      </p:pic>
    </p:spTree>
  </p:cSld>
  <p:clrMapOvr>
    <a:masterClrMapping/>
  </p:clrMapOvr>
  <p:transition spd="med"/>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72132" name="Rectangle 4"/>
          <p:cNvSpPr>
            <a:spLocks noGrp="1" noChangeArrowheads="1"/>
          </p:cNvSpPr>
          <p:nvPr>
            <p:ph type="title"/>
          </p:nvPr>
        </p:nvSpPr>
        <p:spPr/>
        <p:txBody>
          <a:bodyPr/>
          <a:lstStyle/>
          <a:p>
            <a:pPr eaLnBrk="1" hangingPunct="1">
              <a:defRPr/>
            </a:pPr>
            <a:r>
              <a:rPr lang="en-US" smtClean="0"/>
              <a:t>Oil Canning</a:t>
            </a:r>
          </a:p>
        </p:txBody>
      </p:sp>
      <p:sp>
        <p:nvSpPr>
          <p:cNvPr id="1072133" name="Rectangle 5"/>
          <p:cNvSpPr>
            <a:spLocks noGrp="1" noChangeArrowheads="1"/>
          </p:cNvSpPr>
          <p:nvPr>
            <p:ph type="body" idx="1"/>
          </p:nvPr>
        </p:nvSpPr>
        <p:spPr/>
        <p:txBody>
          <a:bodyPr/>
          <a:lstStyle/>
          <a:p>
            <a:pPr eaLnBrk="1" hangingPunct="1">
              <a:defRPr/>
            </a:pPr>
            <a:r>
              <a:rPr lang="en-US" sz="2800" smtClean="0"/>
              <a:t>Causes of oil canning installation	</a:t>
            </a:r>
          </a:p>
          <a:p>
            <a:pPr eaLnBrk="1" hangingPunct="1">
              <a:defRPr/>
            </a:pPr>
            <a:endParaRPr lang="en-US" sz="2800" smtClean="0"/>
          </a:p>
          <a:p>
            <a:pPr lvl="2" eaLnBrk="1" hangingPunct="1">
              <a:defRPr/>
            </a:pPr>
            <a:r>
              <a:rPr lang="en-US" sz="2000" smtClean="0"/>
              <a:t>Substrates and underlayments</a:t>
            </a:r>
          </a:p>
          <a:p>
            <a:pPr lvl="2" eaLnBrk="1" hangingPunct="1">
              <a:defRPr/>
            </a:pPr>
            <a:endParaRPr lang="en-US" sz="2000" smtClean="0"/>
          </a:p>
          <a:p>
            <a:pPr lvl="2" eaLnBrk="1" hangingPunct="1">
              <a:defRPr/>
            </a:pPr>
            <a:r>
              <a:rPr lang="en-US" sz="2000" smtClean="0"/>
              <a:t>Out of plane sub – structure</a:t>
            </a:r>
          </a:p>
          <a:p>
            <a:pPr lvl="2" eaLnBrk="1" hangingPunct="1">
              <a:defRPr/>
            </a:pPr>
            <a:endParaRPr lang="en-US" sz="2000" smtClean="0"/>
          </a:p>
          <a:p>
            <a:pPr lvl="2" eaLnBrk="1" hangingPunct="1">
              <a:defRPr/>
            </a:pPr>
            <a:r>
              <a:rPr lang="en-US" sz="2000" smtClean="0"/>
              <a:t>Stretched seam engagement</a:t>
            </a:r>
          </a:p>
          <a:p>
            <a:pPr lvl="2" eaLnBrk="1" hangingPunct="1">
              <a:defRPr/>
            </a:pPr>
            <a:endParaRPr lang="en-US" sz="2000" smtClean="0"/>
          </a:p>
          <a:p>
            <a:pPr lvl="2" eaLnBrk="1" hangingPunct="1">
              <a:defRPr/>
            </a:pPr>
            <a:r>
              <a:rPr lang="en-US" sz="2000" smtClean="0"/>
              <a:t>Over - driven fasteners</a:t>
            </a:r>
          </a:p>
          <a:p>
            <a:pPr lvl="2" eaLnBrk="1" hangingPunct="1">
              <a:defRPr/>
            </a:pPr>
            <a:endParaRPr lang="en-US" sz="2000" smtClean="0"/>
          </a:p>
          <a:p>
            <a:pPr lvl="2" eaLnBrk="1" hangingPunct="1">
              <a:defRPr/>
            </a:pPr>
            <a:r>
              <a:rPr lang="en-US" sz="2000" smtClean="0"/>
              <a:t>Handling</a:t>
            </a:r>
          </a:p>
        </p:txBody>
      </p:sp>
    </p:spTree>
  </p:cSld>
  <p:clrMapOvr>
    <a:masterClrMapping/>
  </p:clrMapOvr>
  <p:transition spd="med"/>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73158" name="Rectangle 6"/>
          <p:cNvSpPr>
            <a:spLocks noGrp="1" noChangeArrowheads="1"/>
          </p:cNvSpPr>
          <p:nvPr>
            <p:ph type="title"/>
          </p:nvPr>
        </p:nvSpPr>
        <p:spPr/>
        <p:txBody>
          <a:bodyPr/>
          <a:lstStyle/>
          <a:p>
            <a:pPr eaLnBrk="1" hangingPunct="1">
              <a:defRPr/>
            </a:pPr>
            <a:r>
              <a:rPr lang="en-US" smtClean="0"/>
              <a:t>Methods of Control Oil Canning</a:t>
            </a:r>
          </a:p>
        </p:txBody>
      </p:sp>
      <p:sp>
        <p:nvSpPr>
          <p:cNvPr id="1073159" name="Rectangle 7"/>
          <p:cNvSpPr>
            <a:spLocks noGrp="1" noChangeArrowheads="1"/>
          </p:cNvSpPr>
          <p:nvPr>
            <p:ph type="body" idx="1"/>
          </p:nvPr>
        </p:nvSpPr>
        <p:spPr>
          <a:xfrm>
            <a:off x="457200" y="1600200"/>
            <a:ext cx="8229600" cy="5257800"/>
          </a:xfrm>
        </p:spPr>
        <p:txBody>
          <a:bodyPr/>
          <a:lstStyle/>
          <a:p>
            <a:pPr eaLnBrk="1" hangingPunct="1">
              <a:defRPr/>
            </a:pPr>
            <a:r>
              <a:rPr lang="en-US" smtClean="0"/>
              <a:t>Stringent specifications for maintaining proper plane of sub-structure</a:t>
            </a:r>
          </a:p>
          <a:p>
            <a:pPr eaLnBrk="1" hangingPunct="1">
              <a:defRPr/>
            </a:pPr>
            <a:r>
              <a:rPr lang="en-US" smtClean="0"/>
              <a:t>Tension leveling material before forming </a:t>
            </a:r>
          </a:p>
          <a:p>
            <a:pPr eaLnBrk="1" hangingPunct="1">
              <a:buFont typeface="Wingdings" pitchFamily="2" charset="2"/>
              <a:buNone/>
              <a:defRPr/>
            </a:pPr>
            <a:r>
              <a:rPr lang="en-US" smtClean="0"/>
              <a:t>   (not possible with on-site roll forming)</a:t>
            </a:r>
          </a:p>
          <a:p>
            <a:pPr eaLnBrk="1" hangingPunct="1">
              <a:defRPr/>
            </a:pPr>
            <a:r>
              <a:rPr lang="en-US" smtClean="0"/>
              <a:t>Design panel with stiffening ribs or Striations</a:t>
            </a:r>
          </a:p>
          <a:p>
            <a:pPr eaLnBrk="1" hangingPunct="1">
              <a:defRPr/>
            </a:pPr>
            <a:r>
              <a:rPr lang="en-US" smtClean="0"/>
              <a:t>Choosing narrow panel widths</a:t>
            </a:r>
          </a:p>
          <a:p>
            <a:pPr eaLnBrk="1" hangingPunct="1">
              <a:defRPr/>
            </a:pPr>
            <a:r>
              <a:rPr lang="en-US" smtClean="0"/>
              <a:t>Heavier gauge material</a:t>
            </a:r>
          </a:p>
          <a:p>
            <a:pPr eaLnBrk="1" hangingPunct="1">
              <a:defRPr/>
            </a:pPr>
            <a:r>
              <a:rPr lang="en-US" smtClean="0"/>
              <a:t>Install Foam Backer Rod @ center of Pan</a:t>
            </a:r>
          </a:p>
        </p:txBody>
      </p:sp>
    </p:spTree>
  </p:cSld>
  <p:clrMapOvr>
    <a:masterClrMapping/>
  </p:clrMapOvr>
  <p:transition spd="med"/>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74181" name="Rectangle 5"/>
          <p:cNvSpPr>
            <a:spLocks noGrp="1" noChangeArrowheads="1"/>
          </p:cNvSpPr>
          <p:nvPr>
            <p:ph type="title"/>
          </p:nvPr>
        </p:nvSpPr>
        <p:spPr/>
        <p:txBody>
          <a:bodyPr/>
          <a:lstStyle/>
          <a:p>
            <a:pPr eaLnBrk="1" hangingPunct="1">
              <a:defRPr/>
            </a:pPr>
            <a:r>
              <a:rPr lang="en-US" smtClean="0"/>
              <a:t>Tension Leveling (factory)</a:t>
            </a:r>
          </a:p>
        </p:txBody>
      </p:sp>
      <p:graphicFrame>
        <p:nvGraphicFramePr>
          <p:cNvPr id="3074" name="Object 6"/>
          <p:cNvGraphicFramePr>
            <a:graphicFrameLocks noChangeAspect="1"/>
          </p:cNvGraphicFramePr>
          <p:nvPr>
            <p:ph idx="1"/>
          </p:nvPr>
        </p:nvGraphicFramePr>
        <p:xfrm>
          <a:off x="0" y="1219200"/>
          <a:ext cx="9144000" cy="5638800"/>
        </p:xfrm>
        <a:graphic>
          <a:graphicData uri="http://schemas.openxmlformats.org/presentationml/2006/ole">
            <p:oleObj spid="_x0000_s3074" name="Photo Editor Photo" r:id="rId3" imgW="10638095" imgH="6106377" progId="">
              <p:embed/>
            </p:oleObj>
          </a:graphicData>
        </a:graphic>
      </p:graphicFrame>
    </p:spTree>
  </p:cSld>
  <p:clrMapOvr>
    <a:masterClrMapping/>
  </p:clrMapOvr>
  <p:transition spd="med"/>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nvGraphicFramePr>
        <p:xfrm>
          <a:off x="0" y="0"/>
          <a:ext cx="9296400" cy="6858000"/>
        </p:xfrm>
        <a:graphic>
          <a:graphicData uri="http://schemas.openxmlformats.org/presentationml/2006/ole">
            <p:oleObj spid="_x0000_s4098" name="Photo Editor Photo" r:id="rId3" imgW="15238095" imgH="11428571" progId="">
              <p:embed/>
            </p:oleObj>
          </a:graphicData>
        </a:graphic>
      </p:graphicFrame>
      <p:sp>
        <p:nvSpPr>
          <p:cNvPr id="4099" name="Text Box 3"/>
          <p:cNvSpPr txBox="1">
            <a:spLocks noChangeArrowheads="1"/>
          </p:cNvSpPr>
          <p:nvPr/>
        </p:nvSpPr>
        <p:spPr bwMode="auto">
          <a:xfrm>
            <a:off x="3489325" y="533400"/>
            <a:ext cx="5197475" cy="762000"/>
          </a:xfrm>
          <a:prstGeom prst="rect">
            <a:avLst/>
          </a:prstGeom>
          <a:noFill/>
          <a:ln w="9525">
            <a:noFill/>
            <a:miter lim="800000"/>
            <a:headEnd/>
            <a:tailEnd/>
          </a:ln>
        </p:spPr>
        <p:txBody>
          <a:bodyPr>
            <a:spAutoFit/>
          </a:bodyPr>
          <a:lstStyle/>
          <a:p>
            <a:r>
              <a:rPr lang="en-US" sz="4400">
                <a:solidFill>
                  <a:schemeClr val="bg1"/>
                </a:solidFill>
              </a:rPr>
              <a:t>STIFFENING RIBS</a:t>
            </a:r>
          </a:p>
        </p:txBody>
      </p:sp>
    </p:spTree>
  </p:cSld>
  <p:clrMapOvr>
    <a:masterClrMapping/>
  </p:clrMapOvr>
  <p:transition spd="med"/>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9474" name="Rectangle 2"/>
          <p:cNvSpPr>
            <a:spLocks noGrp="1" noChangeArrowheads="1"/>
          </p:cNvSpPr>
          <p:nvPr>
            <p:ph type="title"/>
          </p:nvPr>
        </p:nvSpPr>
        <p:spPr/>
        <p:txBody>
          <a:bodyPr/>
          <a:lstStyle/>
          <a:p>
            <a:pPr eaLnBrk="1" hangingPunct="1">
              <a:defRPr/>
            </a:pPr>
            <a:r>
              <a:rPr lang="en-US" dirty="0" smtClean="0"/>
              <a:t>Foam Backer Rod</a:t>
            </a:r>
          </a:p>
        </p:txBody>
      </p:sp>
      <p:sp>
        <p:nvSpPr>
          <p:cNvPr id="1129475" name="Rectangle 3"/>
          <p:cNvSpPr>
            <a:spLocks noGrp="1" noChangeArrowheads="1"/>
          </p:cNvSpPr>
          <p:nvPr>
            <p:ph type="body" idx="1"/>
          </p:nvPr>
        </p:nvSpPr>
        <p:spPr/>
        <p:txBody>
          <a:bodyPr/>
          <a:lstStyle/>
          <a:p>
            <a:pPr eaLnBrk="1" hangingPunct="1">
              <a:defRPr/>
            </a:pPr>
            <a:r>
              <a:rPr lang="en-US" dirty="0" smtClean="0"/>
              <a:t>Backer Rod</a:t>
            </a:r>
          </a:p>
        </p:txBody>
      </p:sp>
      <p:pic>
        <p:nvPicPr>
          <p:cNvPr id="105476" name="Picture 5" descr="Click here for general information">
            <a:hlinkClick r:id="rId2"/>
          </p:cNvPr>
          <p:cNvPicPr>
            <a:picLocks noChangeAspect="1" noChangeArrowheads="1"/>
          </p:cNvPicPr>
          <p:nvPr/>
        </p:nvPicPr>
        <p:blipFill>
          <a:blip r:embed="rId3" cstate="screen"/>
          <a:srcRect/>
          <a:stretch>
            <a:fillRect/>
          </a:stretch>
        </p:blipFill>
        <p:spPr bwMode="auto">
          <a:xfrm>
            <a:off x="1981200" y="2133600"/>
            <a:ext cx="4724400" cy="43434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33570" name="Rectangle 2"/>
          <p:cNvSpPr>
            <a:spLocks noGrp="1" noChangeArrowheads="1"/>
          </p:cNvSpPr>
          <p:nvPr>
            <p:ph type="title"/>
          </p:nvPr>
        </p:nvSpPr>
        <p:spPr>
          <a:xfrm>
            <a:off x="457200" y="274638"/>
            <a:ext cx="8229600" cy="792162"/>
          </a:xfrm>
        </p:spPr>
        <p:txBody>
          <a:bodyPr/>
          <a:lstStyle/>
          <a:p>
            <a:pPr eaLnBrk="1" hangingPunct="1">
              <a:defRPr/>
            </a:pPr>
            <a:r>
              <a:rPr lang="en-US" smtClean="0"/>
              <a:t>Backer-Rod Works!!!!</a:t>
            </a:r>
          </a:p>
        </p:txBody>
      </p:sp>
      <p:sp>
        <p:nvSpPr>
          <p:cNvPr id="1133571" name="Rectangle 3"/>
          <p:cNvSpPr>
            <a:spLocks noGrp="1" noChangeArrowheads="1"/>
          </p:cNvSpPr>
          <p:nvPr>
            <p:ph type="body" idx="1"/>
          </p:nvPr>
        </p:nvSpPr>
        <p:spPr/>
        <p:txBody>
          <a:bodyPr/>
          <a:lstStyle/>
          <a:p>
            <a:pPr eaLnBrk="1" hangingPunct="1">
              <a:defRPr/>
            </a:pPr>
            <a:endParaRPr lang="en-US" smtClean="0"/>
          </a:p>
        </p:txBody>
      </p:sp>
      <p:pic>
        <p:nvPicPr>
          <p:cNvPr id="106500" name="Picture 4"/>
          <p:cNvPicPr>
            <a:picLocks noChangeAspect="1" noChangeArrowheads="1"/>
          </p:cNvPicPr>
          <p:nvPr/>
        </p:nvPicPr>
        <p:blipFill>
          <a:blip r:embed="rId2" cstate="screen"/>
          <a:srcRect/>
          <a:stretch>
            <a:fillRect/>
          </a:stretch>
        </p:blipFill>
        <p:spPr bwMode="auto">
          <a:xfrm>
            <a:off x="228600" y="1066800"/>
            <a:ext cx="8701088" cy="53340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30498" name="Rectangle 2"/>
          <p:cNvSpPr>
            <a:spLocks noGrp="1" noChangeArrowheads="1"/>
          </p:cNvSpPr>
          <p:nvPr>
            <p:ph type="title"/>
          </p:nvPr>
        </p:nvSpPr>
        <p:spPr/>
        <p:txBody>
          <a:bodyPr/>
          <a:lstStyle/>
          <a:p>
            <a:pPr eaLnBrk="1" hangingPunct="1">
              <a:defRPr/>
            </a:pPr>
            <a:r>
              <a:rPr lang="en-US" smtClean="0"/>
              <a:t>How to apply, What Diameter?</a:t>
            </a:r>
          </a:p>
        </p:txBody>
      </p:sp>
      <p:sp>
        <p:nvSpPr>
          <p:cNvPr id="1130499" name="Rectangle 3"/>
          <p:cNvSpPr>
            <a:spLocks noGrp="1" noChangeArrowheads="1"/>
          </p:cNvSpPr>
          <p:nvPr>
            <p:ph type="body" idx="1"/>
          </p:nvPr>
        </p:nvSpPr>
        <p:spPr>
          <a:xfrm>
            <a:off x="457200" y="1600200"/>
            <a:ext cx="8229600" cy="4800600"/>
          </a:xfrm>
        </p:spPr>
        <p:txBody>
          <a:bodyPr/>
          <a:lstStyle/>
          <a:p>
            <a:pPr eaLnBrk="1" hangingPunct="1">
              <a:defRPr/>
            </a:pPr>
            <a:r>
              <a:rPr lang="en-US" dirty="0" smtClean="0"/>
              <a:t>After removal from the crate, simply tape a continuous pc. full length of the panel.</a:t>
            </a:r>
          </a:p>
          <a:p>
            <a:pPr eaLnBrk="1" hangingPunct="1">
              <a:defRPr/>
            </a:pPr>
            <a:r>
              <a:rPr lang="en-US" dirty="0" smtClean="0"/>
              <a:t>If difficult staging (roof height, distance, weather) Backer can be applied prior to panel placement.</a:t>
            </a:r>
          </a:p>
          <a:p>
            <a:pPr eaLnBrk="1" hangingPunct="1">
              <a:defRPr/>
            </a:pPr>
            <a:r>
              <a:rPr lang="en-US" dirty="0" smtClean="0"/>
              <a:t>Start with ½” dia. Adjust if needed to larger diameter.</a:t>
            </a:r>
          </a:p>
          <a:p>
            <a:pPr eaLnBrk="1" hangingPunct="1">
              <a:defRPr/>
            </a:pPr>
            <a:r>
              <a:rPr lang="en-US" dirty="0" smtClean="0"/>
              <a:t>This is not a Firestone product, it will not be included in your order… </a:t>
            </a:r>
          </a:p>
        </p:txBody>
      </p:sp>
    </p:spTree>
  </p:cSld>
  <p:clrMapOvr>
    <a:masterClrMapping/>
  </p:clrMapOvr>
  <p:transition spd="med"/>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122" name="Object 2"/>
          <p:cNvGraphicFramePr>
            <a:graphicFrameLocks noChangeAspect="1"/>
          </p:cNvGraphicFramePr>
          <p:nvPr/>
        </p:nvGraphicFramePr>
        <p:xfrm>
          <a:off x="0" y="-682625"/>
          <a:ext cx="9144000" cy="7540625"/>
        </p:xfrm>
        <a:graphic>
          <a:graphicData uri="http://schemas.openxmlformats.org/presentationml/2006/ole">
            <p:oleObj spid="_x0000_s5122" name="Photo Editor Photo" r:id="rId3" imgW="13266667" imgH="10945753" progId="">
              <p:embed/>
            </p:oleObj>
          </a:graphicData>
        </a:graphic>
      </p:graphicFrame>
    </p:spTree>
  </p:cSld>
  <p:clrMapOvr>
    <a:masterClrMapping/>
  </p:clrMapOvr>
  <p:transition spd="med"/>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47204" name="Rectangle 4"/>
          <p:cNvSpPr>
            <a:spLocks noGrp="1" noChangeArrowheads="1"/>
          </p:cNvSpPr>
          <p:nvPr>
            <p:ph type="title"/>
          </p:nvPr>
        </p:nvSpPr>
        <p:spPr/>
        <p:txBody>
          <a:bodyPr/>
          <a:lstStyle/>
          <a:p>
            <a:pPr eaLnBrk="1" hangingPunct="1">
              <a:defRPr/>
            </a:pPr>
            <a:r>
              <a:rPr lang="en-US" smtClean="0"/>
              <a:t>Green Design</a:t>
            </a:r>
          </a:p>
        </p:txBody>
      </p:sp>
      <p:sp>
        <p:nvSpPr>
          <p:cNvPr id="947205" name="Rectangle 5"/>
          <p:cNvSpPr>
            <a:spLocks noGrp="1" noChangeArrowheads="1"/>
          </p:cNvSpPr>
          <p:nvPr>
            <p:ph type="body" idx="1"/>
          </p:nvPr>
        </p:nvSpPr>
        <p:spPr>
          <a:xfrm>
            <a:off x="457200" y="1219200"/>
            <a:ext cx="8229600" cy="5257800"/>
          </a:xfrm>
        </p:spPr>
        <p:txBody>
          <a:bodyPr/>
          <a:lstStyle/>
          <a:p>
            <a:pPr eaLnBrk="1" hangingPunct="1">
              <a:defRPr/>
            </a:pPr>
            <a:r>
              <a:rPr lang="en-US" sz="2800" dirty="0" smtClean="0"/>
              <a:t>Recyclability</a:t>
            </a:r>
          </a:p>
          <a:p>
            <a:pPr lvl="1" eaLnBrk="1" hangingPunct="1">
              <a:defRPr/>
            </a:pPr>
            <a:r>
              <a:rPr lang="en-US" sz="2400" dirty="0" smtClean="0"/>
              <a:t>Copper, zinc, aluminum &amp; steel are all 100% recyclable</a:t>
            </a:r>
          </a:p>
          <a:p>
            <a:pPr lvl="1" eaLnBrk="1" hangingPunct="1">
              <a:defRPr/>
            </a:pPr>
            <a:r>
              <a:rPr lang="en-US" sz="2400" dirty="0" smtClean="0"/>
              <a:t>Recycled percentages vary on type of metal and market conditions</a:t>
            </a:r>
          </a:p>
          <a:p>
            <a:pPr lvl="1" eaLnBrk="1" hangingPunct="1">
              <a:defRPr/>
            </a:pPr>
            <a:endParaRPr lang="en-US" sz="2400" dirty="0" smtClean="0"/>
          </a:p>
          <a:p>
            <a:pPr eaLnBrk="1" hangingPunct="1">
              <a:defRPr/>
            </a:pPr>
            <a:r>
              <a:rPr lang="en-US" sz="2800" dirty="0" smtClean="0"/>
              <a:t>Solar Reflectivity</a:t>
            </a:r>
          </a:p>
          <a:p>
            <a:pPr lvl="1" eaLnBrk="1" hangingPunct="1">
              <a:defRPr/>
            </a:pPr>
            <a:r>
              <a:rPr lang="en-US" sz="2400" dirty="0" smtClean="0"/>
              <a:t>Deflection of solar energy from the material’s surface</a:t>
            </a:r>
          </a:p>
          <a:p>
            <a:pPr lvl="1" eaLnBrk="1" hangingPunct="1">
              <a:defRPr/>
            </a:pPr>
            <a:r>
              <a:rPr lang="en-US" sz="2400" dirty="0" smtClean="0"/>
              <a:t>The greater the amount of solar energy reflected, the less energy the building will need to cool down</a:t>
            </a:r>
          </a:p>
          <a:p>
            <a:pPr eaLnBrk="1" hangingPunct="1">
              <a:defRPr/>
            </a:pPr>
            <a:endParaRPr lang="en-US" sz="2800" dirty="0" smtClean="0"/>
          </a:p>
        </p:txBody>
      </p:sp>
    </p:spTree>
  </p:cSld>
  <p:clrMapOvr>
    <a:masterClrMapping/>
  </p:clrMapOvr>
  <p:transition spd="med"/>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02" name="Rectangle 2"/>
          <p:cNvSpPr>
            <a:spLocks noGrp="1" noChangeArrowheads="1"/>
          </p:cNvSpPr>
          <p:nvPr>
            <p:ph type="title"/>
          </p:nvPr>
        </p:nvSpPr>
        <p:spPr>
          <a:xfrm>
            <a:off x="457200" y="609600"/>
            <a:ext cx="8229600" cy="914400"/>
          </a:xfrm>
        </p:spPr>
        <p:txBody>
          <a:bodyPr/>
          <a:lstStyle/>
          <a:p>
            <a:pPr eaLnBrk="1" hangingPunct="1">
              <a:defRPr/>
            </a:pPr>
            <a:r>
              <a:rPr lang="en-US" sz="4000" smtClean="0"/>
              <a:t>Staging the Job</a:t>
            </a:r>
            <a:br>
              <a:rPr lang="en-US" sz="4000" smtClean="0"/>
            </a:br>
            <a:endParaRPr lang="en-US" sz="4000" smtClean="0"/>
          </a:p>
        </p:txBody>
      </p:sp>
      <p:sp>
        <p:nvSpPr>
          <p:cNvPr id="358403" name="Rectangle 3"/>
          <p:cNvSpPr>
            <a:spLocks noGrp="1" noChangeArrowheads="1"/>
          </p:cNvSpPr>
          <p:nvPr>
            <p:ph type="body" idx="1"/>
          </p:nvPr>
        </p:nvSpPr>
        <p:spPr>
          <a:xfrm>
            <a:off x="457200" y="1066800"/>
            <a:ext cx="8229600" cy="5410200"/>
          </a:xfrm>
        </p:spPr>
        <p:txBody>
          <a:bodyPr/>
          <a:lstStyle/>
          <a:p>
            <a:pPr eaLnBrk="1" hangingPunct="1">
              <a:buFont typeface="Wingdings" pitchFamily="2" charset="2"/>
              <a:buNone/>
              <a:defRPr/>
            </a:pPr>
            <a:endParaRPr lang="en-US" sz="2800" smtClean="0"/>
          </a:p>
          <a:p>
            <a:pPr eaLnBrk="1" hangingPunct="1">
              <a:defRPr/>
            </a:pPr>
            <a:r>
              <a:rPr lang="en-US" sz="2800" smtClean="0"/>
              <a:t>Bundles should be lifted with equipment that supports most of the panel length. (spreaders)</a:t>
            </a:r>
          </a:p>
          <a:p>
            <a:pPr eaLnBrk="1" hangingPunct="1">
              <a:defRPr/>
            </a:pPr>
            <a:r>
              <a:rPr lang="en-US" sz="2800" smtClean="0"/>
              <a:t>Bundles should be rigidly packaged with crosswise and lengthwise blocking, on level surface.</a:t>
            </a:r>
          </a:p>
          <a:p>
            <a:pPr eaLnBrk="1" hangingPunct="1">
              <a:defRPr/>
            </a:pPr>
            <a:r>
              <a:rPr lang="en-US" sz="2800" smtClean="0"/>
              <a:t>Protected from contact with other items such as structural components.</a:t>
            </a:r>
          </a:p>
          <a:p>
            <a:pPr eaLnBrk="1" hangingPunct="1">
              <a:defRPr/>
            </a:pPr>
            <a:r>
              <a:rPr lang="en-US" sz="2800" smtClean="0"/>
              <a:t>PANEL/CRATES NEED TO BE TARPED OR COVERED AFTER EACH DAY!!!!!</a:t>
            </a:r>
          </a:p>
          <a:p>
            <a:pPr eaLnBrk="1" hangingPunct="1">
              <a:defRPr/>
            </a:pPr>
            <a:endParaRPr lang="en-US" smtClean="0"/>
          </a:p>
        </p:txBody>
      </p:sp>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53026" name="Rectangle 2"/>
          <p:cNvSpPr>
            <a:spLocks noGrp="1" noChangeArrowheads="1"/>
          </p:cNvSpPr>
          <p:nvPr>
            <p:ph type="title"/>
          </p:nvPr>
        </p:nvSpPr>
        <p:spPr/>
        <p:txBody>
          <a:bodyPr/>
          <a:lstStyle/>
          <a:p>
            <a:pPr eaLnBrk="1" hangingPunct="1">
              <a:defRPr/>
            </a:pPr>
            <a:r>
              <a:rPr lang="en-US" sz="4000" smtClean="0"/>
              <a:t>May need to practice before attempting one of these!!!</a:t>
            </a:r>
          </a:p>
        </p:txBody>
      </p:sp>
      <p:sp>
        <p:nvSpPr>
          <p:cNvPr id="1153027" name="Rectangle 3"/>
          <p:cNvSpPr>
            <a:spLocks noGrp="1" noChangeArrowheads="1"/>
          </p:cNvSpPr>
          <p:nvPr>
            <p:ph type="body" idx="1"/>
          </p:nvPr>
        </p:nvSpPr>
        <p:spPr/>
        <p:txBody>
          <a:bodyPr/>
          <a:lstStyle/>
          <a:p>
            <a:pPr eaLnBrk="1" hangingPunct="1">
              <a:defRPr/>
            </a:pPr>
            <a:endParaRPr lang="en-US" smtClean="0"/>
          </a:p>
        </p:txBody>
      </p:sp>
      <p:pic>
        <p:nvPicPr>
          <p:cNvPr id="32772" name="Picture 5" descr="Standing seam copper roofing"/>
          <p:cNvPicPr>
            <a:picLocks noChangeAspect="1" noChangeArrowheads="1"/>
          </p:cNvPicPr>
          <p:nvPr/>
        </p:nvPicPr>
        <p:blipFill>
          <a:blip r:embed="rId2" cstate="screen"/>
          <a:srcRect/>
          <a:stretch>
            <a:fillRect/>
          </a:stretch>
        </p:blipFill>
        <p:spPr bwMode="auto">
          <a:xfrm>
            <a:off x="457200" y="1447800"/>
            <a:ext cx="8229600" cy="64008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0594" name="Picture 5" descr="storage"/>
          <p:cNvPicPr>
            <a:picLocks noGrp="1" noChangeAspect="1" noChangeArrowheads="1"/>
          </p:cNvPicPr>
          <p:nvPr>
            <p:ph/>
          </p:nvPr>
        </p:nvPicPr>
        <p:blipFill>
          <a:blip r:embed="rId2" cstate="screen"/>
          <a:srcRect/>
          <a:stretch>
            <a:fillRect/>
          </a:stretch>
        </p:blipFill>
        <p:spPr>
          <a:xfrm>
            <a:off x="228600" y="0"/>
            <a:ext cx="8686800" cy="6858000"/>
          </a:xfrm>
          <a:noFill/>
        </p:spPr>
      </p:pic>
    </p:spTree>
  </p:cSld>
  <p:clrMapOvr>
    <a:masterClrMapping/>
  </p:clrMapOvr>
  <p:transition spd="med"/>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9020" name="Rectangle 12"/>
          <p:cNvSpPr>
            <a:spLocks noGrp="1" noChangeArrowheads="1"/>
          </p:cNvSpPr>
          <p:nvPr>
            <p:ph type="title"/>
          </p:nvPr>
        </p:nvSpPr>
        <p:spPr/>
        <p:txBody>
          <a:bodyPr/>
          <a:lstStyle/>
          <a:p>
            <a:pPr eaLnBrk="1" hangingPunct="1">
              <a:defRPr/>
            </a:pPr>
            <a:r>
              <a:rPr lang="en-US" sz="4000" smtClean="0"/>
              <a:t>When using a forklift, careful handling and unloading practices should also be used to</a:t>
            </a:r>
          </a:p>
        </p:txBody>
      </p:sp>
      <p:pic>
        <p:nvPicPr>
          <p:cNvPr id="111619" name="Picture 13"/>
          <p:cNvPicPr>
            <a:picLocks noGrp="1" noChangeAspect="1" noChangeArrowheads="1"/>
          </p:cNvPicPr>
          <p:nvPr>
            <p:ph sz="half" idx="1"/>
          </p:nvPr>
        </p:nvPicPr>
        <p:blipFill>
          <a:blip r:embed="rId2" cstate="screen"/>
          <a:srcRect/>
          <a:stretch>
            <a:fillRect/>
          </a:stretch>
        </p:blipFill>
        <p:spPr>
          <a:xfrm>
            <a:off x="228600" y="2406650"/>
            <a:ext cx="4495800" cy="2921000"/>
          </a:xfrm>
        </p:spPr>
      </p:pic>
      <p:sp>
        <p:nvSpPr>
          <p:cNvPr id="299022" name="Rectangle 14"/>
          <p:cNvSpPr>
            <a:spLocks noGrp="1" noChangeArrowheads="1"/>
          </p:cNvSpPr>
          <p:nvPr>
            <p:ph type="body" sz="half" idx="2"/>
          </p:nvPr>
        </p:nvSpPr>
        <p:spPr>
          <a:xfrm>
            <a:off x="4648200" y="1943100"/>
            <a:ext cx="4038600" cy="4533900"/>
          </a:xfrm>
        </p:spPr>
        <p:txBody>
          <a:bodyPr/>
          <a:lstStyle/>
          <a:p>
            <a:pPr eaLnBrk="1" hangingPunct="1">
              <a:defRPr/>
            </a:pPr>
            <a:r>
              <a:rPr lang="en-US" sz="2400" smtClean="0"/>
              <a:t>Avoid excessive bundle flexing or abrasion of the panels </a:t>
            </a:r>
          </a:p>
          <a:p>
            <a:pPr eaLnBrk="1" hangingPunct="1">
              <a:defRPr/>
            </a:pPr>
            <a:r>
              <a:rPr lang="en-US" sz="2400" smtClean="0"/>
              <a:t>Forklift forks must be a minimum of five feet apart.</a:t>
            </a:r>
          </a:p>
          <a:p>
            <a:pPr eaLnBrk="1" hangingPunct="1">
              <a:defRPr/>
            </a:pPr>
            <a:r>
              <a:rPr lang="en-US" sz="2400" smtClean="0"/>
              <a:t>Do not transport open bundles.</a:t>
            </a:r>
          </a:p>
          <a:p>
            <a:pPr eaLnBrk="1" hangingPunct="1">
              <a:defRPr/>
            </a:pPr>
            <a:r>
              <a:rPr lang="en-US" sz="2400" smtClean="0"/>
              <a:t>Drive slowly when crossing rough terrain to prevent panel buckling.</a:t>
            </a:r>
          </a:p>
        </p:txBody>
      </p:sp>
    </p:spTree>
  </p:cSld>
  <p:clrMapOvr>
    <a:masterClrMapping/>
  </p:clrMapOvr>
  <p:transition spd="med"/>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42" name="Picture 5" descr="handling"/>
          <p:cNvPicPr>
            <a:picLocks noGrp="1" noChangeAspect="1" noChangeArrowheads="1"/>
          </p:cNvPicPr>
          <p:nvPr>
            <p:ph/>
          </p:nvPr>
        </p:nvPicPr>
        <p:blipFill>
          <a:blip r:embed="rId2" cstate="screen"/>
          <a:srcRect/>
          <a:stretch>
            <a:fillRect/>
          </a:stretch>
        </p:blipFill>
        <p:spPr>
          <a:xfrm>
            <a:off x="381000" y="304800"/>
            <a:ext cx="8382000" cy="6286500"/>
          </a:xfrm>
          <a:noFill/>
        </p:spPr>
      </p:pic>
    </p:spTree>
  </p:cSld>
  <p:clrMapOvr>
    <a:masterClrMapping/>
  </p:clrMapOvr>
  <p:transition spd="med"/>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1060" name="Rectangle 4"/>
          <p:cNvSpPr>
            <a:spLocks noGrp="1" noChangeArrowheads="1"/>
          </p:cNvSpPr>
          <p:nvPr>
            <p:ph type="title"/>
          </p:nvPr>
        </p:nvSpPr>
        <p:spPr>
          <a:xfrm>
            <a:off x="457200" y="0"/>
            <a:ext cx="8229600" cy="685800"/>
          </a:xfrm>
        </p:spPr>
        <p:txBody>
          <a:bodyPr/>
          <a:lstStyle/>
          <a:p>
            <a:pPr eaLnBrk="1" hangingPunct="1">
              <a:defRPr/>
            </a:pPr>
            <a:r>
              <a:rPr lang="en-US" sz="4000" smtClean="0"/>
              <a:t>Field Cutting</a:t>
            </a:r>
          </a:p>
        </p:txBody>
      </p:sp>
      <p:sp>
        <p:nvSpPr>
          <p:cNvPr id="301061" name="Rectangle 5"/>
          <p:cNvSpPr>
            <a:spLocks noGrp="1" noChangeArrowheads="1"/>
          </p:cNvSpPr>
          <p:nvPr>
            <p:ph type="body" idx="1"/>
          </p:nvPr>
        </p:nvSpPr>
        <p:spPr>
          <a:xfrm>
            <a:off x="457200" y="609600"/>
            <a:ext cx="8229600" cy="6248400"/>
          </a:xfrm>
        </p:spPr>
        <p:txBody>
          <a:bodyPr/>
          <a:lstStyle/>
          <a:p>
            <a:pPr eaLnBrk="1" hangingPunct="1">
              <a:defRPr/>
            </a:pPr>
            <a:r>
              <a:rPr lang="en-US" dirty="0" smtClean="0"/>
              <a:t>Minimized by using factory-supplied cut-to-length Panels.</a:t>
            </a:r>
          </a:p>
          <a:p>
            <a:pPr eaLnBrk="1" hangingPunct="1">
              <a:defRPr/>
            </a:pPr>
            <a:r>
              <a:rPr lang="en-US" dirty="0" smtClean="0"/>
              <a:t>If required use</a:t>
            </a:r>
          </a:p>
          <a:p>
            <a:pPr lvl="1" eaLnBrk="1" hangingPunct="1">
              <a:defRPr/>
            </a:pPr>
            <a:r>
              <a:rPr lang="en-US" dirty="0" smtClean="0"/>
              <a:t>Straight blade shears, profile shears, nibblers or hand snips.</a:t>
            </a:r>
          </a:p>
          <a:p>
            <a:pPr eaLnBrk="1" hangingPunct="1">
              <a:defRPr/>
            </a:pPr>
            <a:r>
              <a:rPr lang="en-US" dirty="0" smtClean="0"/>
              <a:t>Clean-cut edge without damaging the paint or metal coating.</a:t>
            </a:r>
          </a:p>
          <a:p>
            <a:pPr eaLnBrk="1" hangingPunct="1">
              <a:defRPr/>
            </a:pPr>
            <a:r>
              <a:rPr lang="en-US" dirty="0" smtClean="0"/>
              <a:t>The shear blades should be kept sharp to minimize burrs</a:t>
            </a:r>
          </a:p>
          <a:p>
            <a:pPr eaLnBrk="1" hangingPunct="1">
              <a:defRPr/>
            </a:pPr>
            <a:r>
              <a:rPr lang="en-US" dirty="0" smtClean="0"/>
              <a:t>DO NOT cut with an abrasive wheel, hacksaw, or other cutting tools!!!!</a:t>
            </a:r>
          </a:p>
        </p:txBody>
      </p:sp>
    </p:spTree>
  </p:cSld>
  <p:clrMapOvr>
    <a:masterClrMapping/>
  </p:clrMapOvr>
  <p:transition spd="med"/>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53346" name="Rectangle 2"/>
          <p:cNvSpPr>
            <a:spLocks noGrp="1" noChangeArrowheads="1"/>
          </p:cNvSpPr>
          <p:nvPr>
            <p:ph type="title"/>
          </p:nvPr>
        </p:nvSpPr>
        <p:spPr/>
        <p:txBody>
          <a:bodyPr/>
          <a:lstStyle/>
          <a:p>
            <a:pPr eaLnBrk="1" hangingPunct="1">
              <a:defRPr/>
            </a:pPr>
            <a:endParaRPr lang="en-US" smtClean="0"/>
          </a:p>
        </p:txBody>
      </p:sp>
      <p:pic>
        <p:nvPicPr>
          <p:cNvPr id="114691" name="Picture 3"/>
          <p:cNvPicPr>
            <a:picLocks noChangeAspect="1" noChangeArrowheads="1"/>
          </p:cNvPicPr>
          <p:nvPr/>
        </p:nvPicPr>
        <p:blipFill>
          <a:blip r:embed="rId2" cstate="screen"/>
          <a:srcRect/>
          <a:stretch>
            <a:fillRect/>
          </a:stretch>
        </p:blipFill>
        <p:spPr bwMode="auto">
          <a:xfrm>
            <a:off x="-160338" y="0"/>
            <a:ext cx="9304338" cy="68580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32546" name="Rectangle 2"/>
          <p:cNvSpPr>
            <a:spLocks noGrp="1" noChangeArrowheads="1"/>
          </p:cNvSpPr>
          <p:nvPr>
            <p:ph type="title"/>
          </p:nvPr>
        </p:nvSpPr>
        <p:spPr/>
        <p:txBody>
          <a:bodyPr/>
          <a:lstStyle/>
          <a:p>
            <a:pPr eaLnBrk="1" hangingPunct="1">
              <a:defRPr/>
            </a:pPr>
            <a:endParaRPr lang="en-US" smtClean="0"/>
          </a:p>
        </p:txBody>
      </p:sp>
      <p:sp>
        <p:nvSpPr>
          <p:cNvPr id="1132547" name="Rectangle 3"/>
          <p:cNvSpPr>
            <a:spLocks noGrp="1" noChangeArrowheads="1"/>
          </p:cNvSpPr>
          <p:nvPr>
            <p:ph type="body" idx="1"/>
          </p:nvPr>
        </p:nvSpPr>
        <p:spPr>
          <a:xfrm>
            <a:off x="0" y="0"/>
            <a:ext cx="9144000" cy="6858000"/>
          </a:xfrm>
        </p:spPr>
        <p:txBody>
          <a:bodyPr/>
          <a:lstStyle/>
          <a:p>
            <a:pPr eaLnBrk="1" hangingPunct="1">
              <a:defRPr/>
            </a:pPr>
            <a:endParaRPr lang="en-US" dirty="0" smtClean="0"/>
          </a:p>
        </p:txBody>
      </p:sp>
      <p:pic>
        <p:nvPicPr>
          <p:cNvPr id="115716" name="Picture 4" descr="DSCN7870"/>
          <p:cNvPicPr>
            <a:picLocks noChangeAspect="1" noChangeArrowheads="1"/>
          </p:cNvPicPr>
          <p:nvPr/>
        </p:nvPicPr>
        <p:blipFill>
          <a:blip r:embed="rId2" cstate="screen"/>
          <a:srcRect/>
          <a:stretch>
            <a:fillRect/>
          </a:stretch>
        </p:blipFill>
        <p:spPr bwMode="auto">
          <a:xfrm>
            <a:off x="0" y="838200"/>
            <a:ext cx="9144000" cy="52578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34594" name="Rectangle 2"/>
          <p:cNvSpPr>
            <a:spLocks noGrp="1" noChangeArrowheads="1"/>
          </p:cNvSpPr>
          <p:nvPr>
            <p:ph type="title"/>
          </p:nvPr>
        </p:nvSpPr>
        <p:spPr/>
        <p:txBody>
          <a:bodyPr/>
          <a:lstStyle/>
          <a:p>
            <a:pPr eaLnBrk="1" hangingPunct="1">
              <a:defRPr/>
            </a:pPr>
            <a:endParaRPr lang="en-US" smtClean="0"/>
          </a:p>
        </p:txBody>
      </p:sp>
      <p:sp>
        <p:nvSpPr>
          <p:cNvPr id="1134595" name="Rectangle 3"/>
          <p:cNvSpPr>
            <a:spLocks noGrp="1" noChangeArrowheads="1"/>
          </p:cNvSpPr>
          <p:nvPr>
            <p:ph type="body" idx="1"/>
          </p:nvPr>
        </p:nvSpPr>
        <p:spPr/>
        <p:txBody>
          <a:bodyPr/>
          <a:lstStyle/>
          <a:p>
            <a:pPr eaLnBrk="1" hangingPunct="1">
              <a:defRPr/>
            </a:pPr>
            <a:endParaRPr lang="en-US" smtClean="0"/>
          </a:p>
        </p:txBody>
      </p:sp>
      <p:pic>
        <p:nvPicPr>
          <p:cNvPr id="116740" name="Picture 4"/>
          <p:cNvPicPr>
            <a:picLocks noChangeAspect="1" noChangeArrowheads="1"/>
          </p:cNvPicPr>
          <p:nvPr/>
        </p:nvPicPr>
        <p:blipFill>
          <a:blip r:embed="rId2" cstate="screen"/>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35618" name="Rectangle 2"/>
          <p:cNvSpPr>
            <a:spLocks noGrp="1" noChangeArrowheads="1"/>
          </p:cNvSpPr>
          <p:nvPr>
            <p:ph type="title"/>
          </p:nvPr>
        </p:nvSpPr>
        <p:spPr/>
        <p:txBody>
          <a:bodyPr/>
          <a:lstStyle/>
          <a:p>
            <a:pPr eaLnBrk="1" hangingPunct="1">
              <a:defRPr/>
            </a:pPr>
            <a:endParaRPr lang="en-US" smtClean="0"/>
          </a:p>
        </p:txBody>
      </p:sp>
      <p:sp>
        <p:nvSpPr>
          <p:cNvPr id="1135619" name="Rectangle 3"/>
          <p:cNvSpPr>
            <a:spLocks noGrp="1" noChangeArrowheads="1"/>
          </p:cNvSpPr>
          <p:nvPr>
            <p:ph type="body" idx="1"/>
          </p:nvPr>
        </p:nvSpPr>
        <p:spPr/>
        <p:txBody>
          <a:bodyPr/>
          <a:lstStyle/>
          <a:p>
            <a:pPr eaLnBrk="1" hangingPunct="1">
              <a:defRPr/>
            </a:pPr>
            <a:endParaRPr lang="en-US" smtClean="0"/>
          </a:p>
        </p:txBody>
      </p:sp>
      <p:pic>
        <p:nvPicPr>
          <p:cNvPr id="117764" name="Picture 4"/>
          <p:cNvPicPr>
            <a:picLocks noChangeAspect="1" noChangeArrowheads="1"/>
          </p:cNvPicPr>
          <p:nvPr/>
        </p:nvPicPr>
        <p:blipFill>
          <a:blip r:embed="rId2" cstate="screen"/>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36642" name="Rectangle 2"/>
          <p:cNvSpPr>
            <a:spLocks noGrp="1" noChangeArrowheads="1"/>
          </p:cNvSpPr>
          <p:nvPr>
            <p:ph type="title"/>
          </p:nvPr>
        </p:nvSpPr>
        <p:spPr/>
        <p:txBody>
          <a:bodyPr/>
          <a:lstStyle/>
          <a:p>
            <a:pPr eaLnBrk="1" hangingPunct="1">
              <a:defRPr/>
            </a:pPr>
            <a:endParaRPr lang="en-US" smtClean="0"/>
          </a:p>
        </p:txBody>
      </p:sp>
      <p:pic>
        <p:nvPicPr>
          <p:cNvPr id="118787" name="Picture 4"/>
          <p:cNvPicPr>
            <a:picLocks noGrp="1" noChangeAspect="1" noChangeArrowheads="1"/>
          </p:cNvPicPr>
          <p:nvPr>
            <p:ph type="body" idx="1"/>
          </p:nvPr>
        </p:nvPicPr>
        <p:blipFill>
          <a:blip r:embed="rId2" cstate="screen"/>
          <a:srcRect l="11876" t="3226" r="13124"/>
          <a:stretch>
            <a:fillRect/>
          </a:stretch>
        </p:blipFill>
        <p:spPr>
          <a:xfrm>
            <a:off x="0" y="0"/>
            <a:ext cx="9144000" cy="6858000"/>
          </a:xfrm>
          <a:noFill/>
        </p:spPr>
      </p:pic>
    </p:spTree>
  </p:cSld>
  <p:clrMapOvr>
    <a:masterClrMapping/>
  </p:clrMapOvr>
  <p:transition spd="med"/>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37666" name="Rectangle 2"/>
          <p:cNvSpPr>
            <a:spLocks noGrp="1" noChangeArrowheads="1"/>
          </p:cNvSpPr>
          <p:nvPr>
            <p:ph type="title"/>
          </p:nvPr>
        </p:nvSpPr>
        <p:spPr/>
        <p:txBody>
          <a:bodyPr/>
          <a:lstStyle/>
          <a:p>
            <a:pPr eaLnBrk="1" hangingPunct="1">
              <a:defRPr/>
            </a:pPr>
            <a:endParaRPr lang="en-US" smtClean="0"/>
          </a:p>
        </p:txBody>
      </p:sp>
      <p:sp>
        <p:nvSpPr>
          <p:cNvPr id="1137667" name="Rectangle 3"/>
          <p:cNvSpPr>
            <a:spLocks noGrp="1" noChangeArrowheads="1"/>
          </p:cNvSpPr>
          <p:nvPr>
            <p:ph type="body" idx="1"/>
          </p:nvPr>
        </p:nvSpPr>
        <p:spPr/>
        <p:txBody>
          <a:bodyPr/>
          <a:lstStyle/>
          <a:p>
            <a:pPr eaLnBrk="1" hangingPunct="1">
              <a:defRPr/>
            </a:pPr>
            <a:endParaRPr lang="en-US" smtClean="0"/>
          </a:p>
        </p:txBody>
      </p:sp>
      <p:pic>
        <p:nvPicPr>
          <p:cNvPr id="119812" name="Picture 4"/>
          <p:cNvPicPr>
            <a:picLocks noChangeAspect="1" noChangeArrowheads="1"/>
          </p:cNvPicPr>
          <p:nvPr/>
        </p:nvPicPr>
        <p:blipFill>
          <a:blip r:embed="rId2" cstate="screen"/>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Digital Dots">
  <a:themeElements>
    <a:clrScheme name="Digital Dots 9">
      <a:dk1>
        <a:srgbClr val="000000"/>
      </a:dk1>
      <a:lt1>
        <a:srgbClr val="EAEAEA"/>
      </a:lt1>
      <a:dk2>
        <a:srgbClr val="000000"/>
      </a:dk2>
      <a:lt2>
        <a:srgbClr val="D1D1D1"/>
      </a:lt2>
      <a:accent1>
        <a:srgbClr val="CCECFF"/>
      </a:accent1>
      <a:accent2>
        <a:srgbClr val="B2B2B2"/>
      </a:accent2>
      <a:accent3>
        <a:srgbClr val="F3F3F3"/>
      </a:accent3>
      <a:accent4>
        <a:srgbClr val="000000"/>
      </a:accent4>
      <a:accent5>
        <a:srgbClr val="E2F4FF"/>
      </a:accent5>
      <a:accent6>
        <a:srgbClr val="A1A1A1"/>
      </a:accent6>
      <a:hlink>
        <a:srgbClr val="7200E4"/>
      </a:hlink>
      <a:folHlink>
        <a:srgbClr val="003399"/>
      </a:folHlink>
    </a:clrScheme>
    <a:fontScheme name="Digital Do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igital Dots 1">
        <a:dk1>
          <a:srgbClr val="00008A"/>
        </a:dk1>
        <a:lt1>
          <a:srgbClr val="FFFFFF"/>
        </a:lt1>
        <a:dk2>
          <a:srgbClr val="000099"/>
        </a:dk2>
        <a:lt2>
          <a:srgbClr val="FFFFFF"/>
        </a:lt2>
        <a:accent1>
          <a:srgbClr val="0099FF"/>
        </a:accent1>
        <a:accent2>
          <a:srgbClr val="00007A"/>
        </a:accent2>
        <a:accent3>
          <a:srgbClr val="AAAACA"/>
        </a:accent3>
        <a:accent4>
          <a:srgbClr val="DADADA"/>
        </a:accent4>
        <a:accent5>
          <a:srgbClr val="AACAFF"/>
        </a:accent5>
        <a:accent6>
          <a:srgbClr val="00006E"/>
        </a:accent6>
        <a:hlink>
          <a:srgbClr val="EAEAEA"/>
        </a:hlink>
        <a:folHlink>
          <a:srgbClr val="FFCC00"/>
        </a:folHlink>
      </a:clrScheme>
      <a:clrMap bg1="dk2" tx1="lt1" bg2="dk1" tx2="lt2" accent1="accent1" accent2="accent2" accent3="accent3" accent4="accent4" accent5="accent5" accent6="accent6" hlink="hlink" folHlink="folHlink"/>
    </a:extraClrScheme>
    <a:extraClrScheme>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clrMap bg1="dk2" tx1="lt1" bg2="dk1" tx2="lt2" accent1="accent1" accent2="accent2" accent3="accent3" accent4="accent4" accent5="accent5" accent6="accent6" hlink="hlink" folHlink="folHlink"/>
    </a:extraClrScheme>
    <a:extraClrScheme>
      <a:clrScheme name="Digital Dots 3">
        <a:dk1>
          <a:srgbClr val="700000"/>
        </a:dk1>
        <a:lt1>
          <a:srgbClr val="FFFFFF"/>
        </a:lt1>
        <a:dk2>
          <a:srgbClr val="800000"/>
        </a:dk2>
        <a:lt2>
          <a:srgbClr val="FFFFCC"/>
        </a:lt2>
        <a:accent1>
          <a:srgbClr val="BE7960"/>
        </a:accent1>
        <a:accent2>
          <a:srgbClr val="600000"/>
        </a:accent2>
        <a:accent3>
          <a:srgbClr val="C0AAAA"/>
        </a:accent3>
        <a:accent4>
          <a:srgbClr val="DADADA"/>
        </a:accent4>
        <a:accent5>
          <a:srgbClr val="DBBEB6"/>
        </a:accent5>
        <a:accent6>
          <a:srgbClr val="560000"/>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gital Dots 4">
        <a:dk1>
          <a:srgbClr val="000000"/>
        </a:dk1>
        <a:lt1>
          <a:srgbClr val="FDEB9D"/>
        </a:lt1>
        <a:dk2>
          <a:srgbClr val="000000"/>
        </a:dk2>
        <a:lt2>
          <a:srgbClr val="E0CE82"/>
        </a:lt2>
        <a:accent1>
          <a:srgbClr val="EAEAEA"/>
        </a:accent1>
        <a:accent2>
          <a:srgbClr val="C2B476"/>
        </a:accent2>
        <a:accent3>
          <a:srgbClr val="FEF3CC"/>
        </a:accent3>
        <a:accent4>
          <a:srgbClr val="000000"/>
        </a:accent4>
        <a:accent5>
          <a:srgbClr val="F3F3F3"/>
        </a:accent5>
        <a:accent6>
          <a:srgbClr val="B0A36A"/>
        </a:accent6>
        <a:hlink>
          <a:srgbClr val="A47900"/>
        </a:hlink>
        <a:folHlink>
          <a:srgbClr val="8C8900"/>
        </a:folHlink>
      </a:clrScheme>
      <a:clrMap bg1="lt1" tx1="dk1" bg2="lt2" tx2="dk2" accent1="accent1" accent2="accent2" accent3="accent3" accent4="accent4" accent5="accent5" accent6="accent6" hlink="hlink" folHlink="folHlink"/>
    </a:extraClrScheme>
    <a:extraClrScheme>
      <a:clrScheme name="Digital Dots 5">
        <a:dk1>
          <a:srgbClr val="5B5E52"/>
        </a:dk1>
        <a:lt1>
          <a:srgbClr val="FFFFFF"/>
        </a:lt1>
        <a:dk2>
          <a:srgbClr val="686B5D"/>
        </a:dk2>
        <a:lt2>
          <a:srgbClr val="CCD5C7"/>
        </a:lt2>
        <a:accent1>
          <a:srgbClr val="809EA8"/>
        </a:accent1>
        <a:accent2>
          <a:srgbClr val="4F5147"/>
        </a:accent2>
        <a:accent3>
          <a:srgbClr val="B9BAB6"/>
        </a:accent3>
        <a:accent4>
          <a:srgbClr val="DADADA"/>
        </a:accent4>
        <a:accent5>
          <a:srgbClr val="C0CCD1"/>
        </a:accent5>
        <a:accent6>
          <a:srgbClr val="47493F"/>
        </a:accent6>
        <a:hlink>
          <a:srgbClr val="AAA854"/>
        </a:hlink>
        <a:folHlink>
          <a:srgbClr val="E1D09F"/>
        </a:folHlink>
      </a:clrScheme>
      <a:clrMap bg1="dk2" tx1="lt1" bg2="dk1" tx2="lt2" accent1="accent1" accent2="accent2" accent3="accent3" accent4="accent4" accent5="accent5" accent6="accent6" hlink="hlink" folHlink="folHlink"/>
    </a:extraClrScheme>
    <a:extraClrScheme>
      <a:clrScheme name="Digital Dots 6">
        <a:dk1>
          <a:srgbClr val="46532B"/>
        </a:dk1>
        <a:lt1>
          <a:srgbClr val="FFFFFF"/>
        </a:lt1>
        <a:dk2>
          <a:srgbClr val="4E5D31"/>
        </a:dk2>
        <a:lt2>
          <a:srgbClr val="FFFFCC"/>
        </a:lt2>
        <a:accent1>
          <a:srgbClr val="8F8C00"/>
        </a:accent1>
        <a:accent2>
          <a:srgbClr val="424F29"/>
        </a:accent2>
        <a:accent3>
          <a:srgbClr val="B2B6AD"/>
        </a:accent3>
        <a:accent4>
          <a:srgbClr val="DADADA"/>
        </a:accent4>
        <a:accent5>
          <a:srgbClr val="C6C5AA"/>
        </a:accent5>
        <a:accent6>
          <a:srgbClr val="3B4724"/>
        </a:accent6>
        <a:hlink>
          <a:srgbClr val="33CC33"/>
        </a:hlink>
        <a:folHlink>
          <a:srgbClr val="00A1B2"/>
        </a:folHlink>
      </a:clrScheme>
      <a:clrMap bg1="dk2" tx1="lt1" bg2="dk1" tx2="lt2" accent1="accent1" accent2="accent2" accent3="accent3" accent4="accent4" accent5="accent5" accent6="accent6" hlink="hlink" folHlink="folHlink"/>
    </a:extraClrScheme>
    <a:extraClrScheme>
      <a:clrScheme name="Digital Dots 7">
        <a:dk1>
          <a:srgbClr val="007673"/>
        </a:dk1>
        <a:lt1>
          <a:srgbClr val="FFFFFF"/>
        </a:lt1>
        <a:dk2>
          <a:srgbClr val="008080"/>
        </a:dk2>
        <a:lt2>
          <a:srgbClr val="FFFF99"/>
        </a:lt2>
        <a:accent1>
          <a:srgbClr val="33CCCC"/>
        </a:accent1>
        <a:accent2>
          <a:srgbClr val="006462"/>
        </a:accent2>
        <a:accent3>
          <a:srgbClr val="AAC0C0"/>
        </a:accent3>
        <a:accent4>
          <a:srgbClr val="DADADA"/>
        </a:accent4>
        <a:accent5>
          <a:srgbClr val="ADE2E2"/>
        </a:accent5>
        <a:accent6>
          <a:srgbClr val="005A58"/>
        </a:accent6>
        <a:hlink>
          <a:srgbClr val="FFCC00"/>
        </a:hlink>
        <a:folHlink>
          <a:srgbClr val="CC3300"/>
        </a:folHlink>
      </a:clrScheme>
      <a:clrMap bg1="dk2" tx1="lt1" bg2="dk1" tx2="lt2" accent1="accent1" accent2="accent2" accent3="accent3" accent4="accent4" accent5="accent5" accent6="accent6" hlink="hlink" folHlink="folHlink"/>
    </a:extraClrScheme>
    <a:extraClrScheme>
      <a:clrScheme name="Digital Dots 8">
        <a:dk1>
          <a:srgbClr val="000000"/>
        </a:dk1>
        <a:lt1>
          <a:srgbClr val="E6F8F4"/>
        </a:lt1>
        <a:dk2>
          <a:srgbClr val="000000"/>
        </a:dk2>
        <a:lt2>
          <a:srgbClr val="C5DBD6"/>
        </a:lt2>
        <a:accent1>
          <a:srgbClr val="CCFF99"/>
        </a:accent1>
        <a:accent2>
          <a:srgbClr val="ACBAB7"/>
        </a:accent2>
        <a:accent3>
          <a:srgbClr val="F0FBF8"/>
        </a:accent3>
        <a:accent4>
          <a:srgbClr val="000000"/>
        </a:accent4>
        <a:accent5>
          <a:srgbClr val="E2FFCA"/>
        </a:accent5>
        <a:accent6>
          <a:srgbClr val="9BA8A6"/>
        </a:accent6>
        <a:hlink>
          <a:srgbClr val="008080"/>
        </a:hlink>
        <a:folHlink>
          <a:srgbClr val="0066CC"/>
        </a:folHlink>
      </a:clrScheme>
      <a:clrMap bg1="lt1" tx1="dk1" bg2="lt2" tx2="dk2" accent1="accent1" accent2="accent2" accent3="accent3" accent4="accent4" accent5="accent5" accent6="accent6" hlink="hlink" folHlink="folHlink"/>
    </a:extraClrScheme>
    <a:extraClrScheme>
      <a:clrScheme name="Digital Dots 9">
        <a:dk1>
          <a:srgbClr val="000000"/>
        </a:dk1>
        <a:lt1>
          <a:srgbClr val="EAEAEA"/>
        </a:lt1>
        <a:dk2>
          <a:srgbClr val="000000"/>
        </a:dk2>
        <a:lt2>
          <a:srgbClr val="D1D1D1"/>
        </a:lt2>
        <a:accent1>
          <a:srgbClr val="CCECFF"/>
        </a:accent1>
        <a:accent2>
          <a:srgbClr val="B2B2B2"/>
        </a:accent2>
        <a:accent3>
          <a:srgbClr val="F3F3F3"/>
        </a:accent3>
        <a:accent4>
          <a:srgbClr val="000000"/>
        </a:accent4>
        <a:accent5>
          <a:srgbClr val="E2F4FF"/>
        </a:accent5>
        <a:accent6>
          <a:srgbClr val="A1A1A1"/>
        </a:accent6>
        <a:hlink>
          <a:srgbClr val="7200E4"/>
        </a:hlink>
        <a:folHlink>
          <a:srgbClr val="0033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Digital Dots</Template>
  <TotalTime>4211</TotalTime>
  <Words>3576</Words>
  <Application>Microsoft Office PowerPoint</Application>
  <PresentationFormat>On-screen Show (4:3)</PresentationFormat>
  <Paragraphs>496</Paragraphs>
  <Slides>105</Slides>
  <Notes>21</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105</vt:i4>
      </vt:variant>
    </vt:vector>
  </HeadingPairs>
  <TitlesOfParts>
    <vt:vector size="108" baseType="lpstr">
      <vt:lpstr>Digital Dots</vt:lpstr>
      <vt:lpstr>Acrobat Document</vt:lpstr>
      <vt:lpstr>Photo Editor Photo</vt:lpstr>
      <vt:lpstr>Welcome</vt:lpstr>
      <vt:lpstr>Firestone Building Products </vt:lpstr>
      <vt:lpstr>Metal Roof Basics</vt:lpstr>
      <vt:lpstr>Metal Roof Systems</vt:lpstr>
      <vt:lpstr>Slide 5</vt:lpstr>
      <vt:lpstr>Slide 6</vt:lpstr>
      <vt:lpstr>Slide 7</vt:lpstr>
      <vt:lpstr>Slide 8</vt:lpstr>
      <vt:lpstr>May need to practice before attempting one of these!!!</vt:lpstr>
      <vt:lpstr>Never underestimate the usefulness of Metal Roofing!!!</vt:lpstr>
      <vt:lpstr> Through Fastened Roof System</vt:lpstr>
      <vt:lpstr>Architectural Roof Systems</vt:lpstr>
      <vt:lpstr>    Architectural Panel Systems</vt:lpstr>
      <vt:lpstr>Base Metal for Roof Panels</vt:lpstr>
      <vt:lpstr>Base Metal for Roof Panels</vt:lpstr>
      <vt:lpstr>Base Metal for Roof Panels</vt:lpstr>
      <vt:lpstr>Copper – The “Original” Metal</vt:lpstr>
      <vt:lpstr>Copper</vt:lpstr>
      <vt:lpstr>Aluminum</vt:lpstr>
      <vt:lpstr>Stainless Steel</vt:lpstr>
      <vt:lpstr>Stainless Steel</vt:lpstr>
      <vt:lpstr>Steel</vt:lpstr>
      <vt:lpstr>Substrate Coatings</vt:lpstr>
      <vt:lpstr>Galvanized Steel</vt:lpstr>
      <vt:lpstr>Galvalume</vt:lpstr>
      <vt:lpstr>Galvalume</vt:lpstr>
      <vt:lpstr>Who’s Best?</vt:lpstr>
      <vt:lpstr>Acrylume  </vt:lpstr>
      <vt:lpstr>Rheinzink</vt:lpstr>
      <vt:lpstr>Rheinzink</vt:lpstr>
      <vt:lpstr>Slide 31</vt:lpstr>
      <vt:lpstr>Slide 32</vt:lpstr>
      <vt:lpstr>Slide 33</vt:lpstr>
      <vt:lpstr>Slide 34</vt:lpstr>
      <vt:lpstr>Two Primary Alloys</vt:lpstr>
      <vt:lpstr>Why Do We Paint?</vt:lpstr>
      <vt:lpstr>From Coil to Building</vt:lpstr>
      <vt:lpstr>End Uses</vt:lpstr>
      <vt:lpstr>Fluoropolymers (Teflon)</vt:lpstr>
      <vt:lpstr>Conclusion </vt:lpstr>
      <vt:lpstr>The Valspar Corporation</vt:lpstr>
      <vt:lpstr>Slide 42</vt:lpstr>
      <vt:lpstr>UNDERLAYMENTS</vt:lpstr>
      <vt:lpstr>Underlayments</vt:lpstr>
      <vt:lpstr>CLAD-GARD underlayments</vt:lpstr>
      <vt:lpstr>CLAD-GARD SA underlayment</vt:lpstr>
      <vt:lpstr>CLAD-GARD MA underlayment</vt:lpstr>
      <vt:lpstr>CLAD-GARD R Underlayment</vt:lpstr>
      <vt:lpstr>Slide 49</vt:lpstr>
      <vt:lpstr>RED SHIELD WARRANTED SYSTEMS</vt:lpstr>
      <vt:lpstr>UC-1 Snap-On Standing Seam</vt:lpstr>
      <vt:lpstr>Slide 52</vt:lpstr>
      <vt:lpstr>UC-2 Snap-on Batten Seam</vt:lpstr>
      <vt:lpstr>UC-3 Double Lock Standing Seam</vt:lpstr>
      <vt:lpstr>Slide 55</vt:lpstr>
      <vt:lpstr>Slide 56</vt:lpstr>
      <vt:lpstr>Slide 57</vt:lpstr>
      <vt:lpstr>Slide 58</vt:lpstr>
      <vt:lpstr>Slide 59</vt:lpstr>
      <vt:lpstr>UC-6 Structural Double Lock Standing Seam</vt:lpstr>
      <vt:lpstr>Slide 61</vt:lpstr>
      <vt:lpstr>Slide 62</vt:lpstr>
      <vt:lpstr>Slide 63</vt:lpstr>
      <vt:lpstr>UC-7 Snap-On Standing Seam</vt:lpstr>
      <vt:lpstr>Slide 65</vt:lpstr>
      <vt:lpstr>Radius Standing Seam Roof</vt:lpstr>
      <vt:lpstr>Slide 67</vt:lpstr>
      <vt:lpstr>UC-14</vt:lpstr>
      <vt:lpstr>Weather Tightness Warranties</vt:lpstr>
      <vt:lpstr>Firestone Metal Warranties Warranty Offerings </vt:lpstr>
      <vt:lpstr>Slide 71</vt:lpstr>
      <vt:lpstr>Slide 72</vt:lpstr>
      <vt:lpstr>Slide 73</vt:lpstr>
      <vt:lpstr>Slide 74</vt:lpstr>
      <vt:lpstr>Slide 75</vt:lpstr>
      <vt:lpstr>Slide 76</vt:lpstr>
      <vt:lpstr>Other Items</vt:lpstr>
      <vt:lpstr>Oil Canning</vt:lpstr>
      <vt:lpstr>  Oil Canning</vt:lpstr>
      <vt:lpstr>Oil Canning</vt:lpstr>
      <vt:lpstr>Methods of Control Oil Canning</vt:lpstr>
      <vt:lpstr>Tension Leveling (factory)</vt:lpstr>
      <vt:lpstr>Slide 83</vt:lpstr>
      <vt:lpstr>Foam Backer Rod</vt:lpstr>
      <vt:lpstr>Backer-Rod Works!!!!</vt:lpstr>
      <vt:lpstr>How to apply, What Diameter?</vt:lpstr>
      <vt:lpstr>Slide 87</vt:lpstr>
      <vt:lpstr>Green Design</vt:lpstr>
      <vt:lpstr>Staging the Job </vt:lpstr>
      <vt:lpstr>Slide 90</vt:lpstr>
      <vt:lpstr>When using a forklift, careful handling and unloading practices should also be used to</vt:lpstr>
      <vt:lpstr>Slide 92</vt:lpstr>
      <vt:lpstr>Field Cutting</vt:lpstr>
      <vt:lpstr>Slide 94</vt:lpstr>
      <vt:lpstr>Slide 95</vt:lpstr>
      <vt:lpstr>Slide 96</vt:lpstr>
      <vt:lpstr>Slide 97</vt:lpstr>
      <vt:lpstr>Slide 98</vt:lpstr>
      <vt:lpstr>Slide 99</vt:lpstr>
      <vt:lpstr>Slide 100</vt:lpstr>
      <vt:lpstr>Slide 101</vt:lpstr>
      <vt:lpstr>Slide 102</vt:lpstr>
      <vt:lpstr>Slide 103</vt:lpstr>
      <vt:lpstr>Slide 104</vt:lpstr>
      <vt:lpstr>Firestone Building Products</vt:lpstr>
    </vt:vector>
  </TitlesOfParts>
  <Company>Design, Consulting &amp; Forensics, LLC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Firestone Weathertight Metal Roof Systems</dc:title>
  <dc:creator>cyates</dc:creator>
  <cp:lastModifiedBy>ecarter</cp:lastModifiedBy>
  <cp:revision>353</cp:revision>
  <dcterms:created xsi:type="dcterms:W3CDTF">2005-09-13T16:30:29Z</dcterms:created>
  <dcterms:modified xsi:type="dcterms:W3CDTF">2013-05-22T17:56:41Z</dcterms:modified>
</cp:coreProperties>
</file>