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058400" cy="6858000"/>
  <p:notesSz cx="6918325" cy="9204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2541C"/>
    <a:srgbClr val="FFCC00"/>
    <a:srgbClr val="FFFF66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 autoAdjust="0"/>
  </p:normalViewPr>
  <p:slideViewPr>
    <p:cSldViewPr>
      <p:cViewPr>
        <p:scale>
          <a:sx n="75" d="100"/>
          <a:sy n="75" d="100"/>
        </p:scale>
        <p:origin x="-912" y="-570"/>
      </p:cViewPr>
      <p:guideLst>
        <p:guide orient="horz" pos="4319"/>
        <p:guide pos="566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7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7" tIns="46058" rIns="92117" bIns="46058" numCol="1" anchor="t" anchorCtr="0" compatLnSpc="1">
            <a:prstTxWarp prst="textNoShape">
              <a:avLst/>
            </a:prstTxWarp>
          </a:bodyPr>
          <a:lstStyle>
            <a:lvl1pPr defTabSz="92233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2997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7" tIns="46058" rIns="92117" bIns="46058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3950"/>
            <a:ext cx="2997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7" tIns="46058" rIns="92117" bIns="46058" numCol="1" anchor="b" anchorCtr="0" compatLnSpc="1">
            <a:prstTxWarp prst="textNoShape">
              <a:avLst/>
            </a:prstTxWarp>
          </a:bodyPr>
          <a:lstStyle>
            <a:lvl1pPr defTabSz="92233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8743950"/>
            <a:ext cx="2997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7" tIns="46058" rIns="92117" bIns="46058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smtClean="0"/>
            </a:lvl1pPr>
          </a:lstStyle>
          <a:p>
            <a:pPr>
              <a:defRPr/>
            </a:pPr>
            <a:fld id="{968C572D-F498-4124-A13C-C128BFAFD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538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072" tIns="44536" rIns="89072" bIns="44536" numCol="1" anchor="t" anchorCtr="0" compatLnSpc="1">
            <a:prstTxWarp prst="textNoShape">
              <a:avLst/>
            </a:prstTxWarp>
          </a:bodyPr>
          <a:lstStyle>
            <a:lvl1pPr defTabSz="8905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17950" y="0"/>
            <a:ext cx="302895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072" tIns="44536" rIns="89072" bIns="44536" numCol="1" anchor="t" anchorCtr="0" compatLnSpc="1">
            <a:prstTxWarp prst="textNoShape">
              <a:avLst/>
            </a:prstTxWarp>
          </a:bodyPr>
          <a:lstStyle>
            <a:lvl1pPr algn="r" defTabSz="8905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669925"/>
            <a:ext cx="5133975" cy="35004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394200"/>
            <a:ext cx="5099050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072" tIns="44536" rIns="89072" bIns="445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12200"/>
            <a:ext cx="303053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072" tIns="44536" rIns="89072" bIns="44536" numCol="1" anchor="b" anchorCtr="0" compatLnSpc="1">
            <a:prstTxWarp prst="textNoShape">
              <a:avLst/>
            </a:prstTxWarp>
          </a:bodyPr>
          <a:lstStyle>
            <a:lvl1pPr defTabSz="8905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7950" y="8712200"/>
            <a:ext cx="30289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072" tIns="44536" rIns="89072" bIns="44536" numCol="1" anchor="b" anchorCtr="0" compatLnSpc="1">
            <a:prstTxWarp prst="textNoShape">
              <a:avLst/>
            </a:prstTxWarp>
          </a:bodyPr>
          <a:lstStyle>
            <a:lvl1pPr algn="r" defTabSz="890588">
              <a:defRPr sz="1200" smtClean="0"/>
            </a:lvl1pPr>
          </a:lstStyle>
          <a:p>
            <a:pPr>
              <a:defRPr/>
            </a:pPr>
            <a:fld id="{7C7B0352-38BC-49A3-A918-799F8AD815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2DE566-C903-4DA1-90E8-82F35B3DBF52}" type="slidenum">
              <a:rPr lang="en-US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130425"/>
            <a:ext cx="855027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3886200"/>
            <a:ext cx="704215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C532A-825D-4D7A-932C-C34EACA93E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59D82-AB75-4A6F-8A2B-BB3863289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7563" y="609600"/>
            <a:ext cx="213677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063" y="609600"/>
            <a:ext cx="62611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2A249-83BD-4D55-8F06-EA0B83EF9F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A1E65-7B9E-4ED4-AF31-4CCBA25BA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406900"/>
            <a:ext cx="85486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2906713"/>
            <a:ext cx="85486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72E98-1B72-4F07-8223-CB4765E6E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063" y="1981200"/>
            <a:ext cx="41989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81200"/>
            <a:ext cx="41989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5908C-E7CB-4852-881E-F7A774B783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274638"/>
            <a:ext cx="90519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535113"/>
            <a:ext cx="44434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174875"/>
            <a:ext cx="44434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535113"/>
            <a:ext cx="4445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174875"/>
            <a:ext cx="4445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AB5FF-5A21-4F12-9C08-44319B973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F677C-3D1A-4B98-9FCE-FDB424A2C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ABD14-0B2C-46CE-9227-D90FC1942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273050"/>
            <a:ext cx="33083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273050"/>
            <a:ext cx="5622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435100"/>
            <a:ext cx="33083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C90D8-13DA-4E1C-8A0D-7F48B7BB1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4800600"/>
            <a:ext cx="60356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12775"/>
            <a:ext cx="60356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5367338"/>
            <a:ext cx="60356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0200A-C33F-4B82-90E7-225DD6489E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4063" y="609600"/>
            <a:ext cx="85502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3623" tIns="51811" rIns="103623" bIns="518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4063" y="1981200"/>
            <a:ext cx="8550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3623" tIns="51811" rIns="103623" bIns="518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4063" y="6248400"/>
            <a:ext cx="209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623" tIns="51811" rIns="103623" bIns="51811" numCol="1" anchor="t" anchorCtr="0" compatLnSpc="1">
            <a:prstTxWarp prst="textNoShape">
              <a:avLst/>
            </a:prstTxWarp>
          </a:bodyPr>
          <a:lstStyle>
            <a:lvl1pPr>
              <a:defRPr sz="16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938" y="6248400"/>
            <a:ext cx="3184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623" tIns="51811" rIns="103623" bIns="51811" numCol="1" anchor="t" anchorCtr="0" compatLnSpc="1">
            <a:prstTxWarp prst="textNoShape">
              <a:avLst/>
            </a:prstTxWarp>
          </a:bodyPr>
          <a:lstStyle>
            <a:lvl1pPr algn="ctr">
              <a:defRPr sz="16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838" y="6248400"/>
            <a:ext cx="209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623" tIns="51811" rIns="103623" bIns="51811" numCol="1" anchor="t" anchorCtr="0" compatLnSpc="1">
            <a:prstTxWarp prst="textNoShape">
              <a:avLst/>
            </a:prstTxWarp>
          </a:bodyPr>
          <a:lstStyle>
            <a:lvl1pPr algn="r">
              <a:defRPr sz="1600" smtClean="0"/>
            </a:lvl1pPr>
          </a:lstStyle>
          <a:p>
            <a:pPr>
              <a:defRPr/>
            </a:pPr>
            <a:fld id="{B0DD319A-5233-4BB1-BD2B-A5EFDD477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3505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3505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2pPr>
      <a:lvl3pPr algn="ctr" defTabSz="103505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3pPr>
      <a:lvl4pPr algn="ctr" defTabSz="103505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4pPr>
      <a:lvl5pPr algn="ctr" defTabSz="103505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5pPr>
      <a:lvl6pPr marL="457200" algn="ctr" defTabSz="1035050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6pPr>
      <a:lvl7pPr marL="914400" algn="ctr" defTabSz="1035050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7pPr>
      <a:lvl8pPr marL="1371600" algn="ctr" defTabSz="1035050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8pPr>
      <a:lvl9pPr marL="1828800" algn="ctr" defTabSz="1035050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9pPr>
    </p:titleStyle>
    <p:bodyStyle>
      <a:lvl1pPr marL="388938" indent="-388938" algn="l" defTabSz="1035050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41375" indent="-322263" algn="l" defTabSz="1035050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95400" indent="-260350" algn="l" defTabSz="1035050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12925" indent="-258763" algn="l" defTabSz="1035050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332038" indent="-258763" algn="l" defTabSz="1035050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89238" indent="-258763" algn="l" defTabSz="103505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246438" indent="-258763" algn="l" defTabSz="103505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703638" indent="-258763" algn="l" defTabSz="103505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160838" indent="-258763" algn="l" defTabSz="103505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23"/>
          <p:cNvSpPr>
            <a:spLocks noChangeArrowheads="1"/>
          </p:cNvSpPr>
          <p:nvPr/>
        </p:nvSpPr>
        <p:spPr bwMode="auto">
          <a:xfrm>
            <a:off x="533400" y="5181600"/>
            <a:ext cx="14478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Freeform 2"/>
          <p:cNvSpPr>
            <a:spLocks/>
          </p:cNvSpPr>
          <p:nvPr/>
        </p:nvSpPr>
        <p:spPr bwMode="auto">
          <a:xfrm>
            <a:off x="6575425" y="4005263"/>
            <a:ext cx="473075" cy="869950"/>
          </a:xfrm>
          <a:custGeom>
            <a:avLst/>
            <a:gdLst>
              <a:gd name="T0" fmla="*/ 2147483647 w 373"/>
              <a:gd name="T1" fmla="*/ 2147483647 h 591"/>
              <a:gd name="T2" fmla="*/ 2147483647 w 373"/>
              <a:gd name="T3" fmla="*/ 2147483647 h 591"/>
              <a:gd name="T4" fmla="*/ 2147483647 w 373"/>
              <a:gd name="T5" fmla="*/ 2147483647 h 591"/>
              <a:gd name="T6" fmla="*/ 2147483647 w 373"/>
              <a:gd name="T7" fmla="*/ 2147483647 h 591"/>
              <a:gd name="T8" fmla="*/ 2147483647 w 373"/>
              <a:gd name="T9" fmla="*/ 2147483647 h 591"/>
              <a:gd name="T10" fmla="*/ 2147483647 w 373"/>
              <a:gd name="T11" fmla="*/ 2147483647 h 591"/>
              <a:gd name="T12" fmla="*/ 2147483647 w 373"/>
              <a:gd name="T13" fmla="*/ 2147483647 h 591"/>
              <a:gd name="T14" fmla="*/ 2147483647 w 373"/>
              <a:gd name="T15" fmla="*/ 2147483647 h 591"/>
              <a:gd name="T16" fmla="*/ 2147483647 w 373"/>
              <a:gd name="T17" fmla="*/ 2147483647 h 591"/>
              <a:gd name="T18" fmla="*/ 2147483647 w 373"/>
              <a:gd name="T19" fmla="*/ 2147483647 h 591"/>
              <a:gd name="T20" fmla="*/ 0 w 373"/>
              <a:gd name="T21" fmla="*/ 2147483647 h 591"/>
              <a:gd name="T22" fmla="*/ 2147483647 w 373"/>
              <a:gd name="T23" fmla="*/ 2147483647 h 591"/>
              <a:gd name="T24" fmla="*/ 0 w 373"/>
              <a:gd name="T25" fmla="*/ 2147483647 h 591"/>
              <a:gd name="T26" fmla="*/ 2147483647 w 373"/>
              <a:gd name="T27" fmla="*/ 0 h 591"/>
              <a:gd name="T28" fmla="*/ 2147483647 w 373"/>
              <a:gd name="T29" fmla="*/ 2147483647 h 591"/>
              <a:gd name="T30" fmla="*/ 2147483647 w 373"/>
              <a:gd name="T31" fmla="*/ 2147483647 h 591"/>
              <a:gd name="T32" fmla="*/ 2147483647 w 373"/>
              <a:gd name="T33" fmla="*/ 2147483647 h 591"/>
              <a:gd name="T34" fmla="*/ 2147483647 w 373"/>
              <a:gd name="T35" fmla="*/ 2147483647 h 591"/>
              <a:gd name="T36" fmla="*/ 2147483647 w 373"/>
              <a:gd name="T37" fmla="*/ 2147483647 h 591"/>
              <a:gd name="T38" fmla="*/ 2147483647 w 373"/>
              <a:gd name="T39" fmla="*/ 2147483647 h 591"/>
              <a:gd name="T40" fmla="*/ 2147483647 w 373"/>
              <a:gd name="T41" fmla="*/ 2147483647 h 591"/>
              <a:gd name="T42" fmla="*/ 2147483647 w 373"/>
              <a:gd name="T43" fmla="*/ 2147483647 h 591"/>
              <a:gd name="T44" fmla="*/ 2147483647 w 373"/>
              <a:gd name="T45" fmla="*/ 2147483647 h 591"/>
              <a:gd name="T46" fmla="*/ 2147483647 w 373"/>
              <a:gd name="T47" fmla="*/ 2147483647 h 591"/>
              <a:gd name="T48" fmla="*/ 2147483647 w 373"/>
              <a:gd name="T49" fmla="*/ 2147483647 h 591"/>
              <a:gd name="T50" fmla="*/ 2147483647 w 373"/>
              <a:gd name="T51" fmla="*/ 2147483647 h 591"/>
              <a:gd name="T52" fmla="*/ 2147483647 w 373"/>
              <a:gd name="T53" fmla="*/ 2147483647 h 591"/>
              <a:gd name="T54" fmla="*/ 2147483647 w 373"/>
              <a:gd name="T55" fmla="*/ 2147483647 h 591"/>
              <a:gd name="T56" fmla="*/ 2147483647 w 373"/>
              <a:gd name="T57" fmla="*/ 2147483647 h 591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373"/>
              <a:gd name="T88" fmla="*/ 0 h 591"/>
              <a:gd name="T89" fmla="*/ 373 w 373"/>
              <a:gd name="T90" fmla="*/ 591 h 591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373" h="591">
                <a:moveTo>
                  <a:pt x="115" y="581"/>
                </a:moveTo>
                <a:lnTo>
                  <a:pt x="62" y="590"/>
                </a:lnTo>
                <a:lnTo>
                  <a:pt x="97" y="581"/>
                </a:lnTo>
                <a:lnTo>
                  <a:pt x="80" y="564"/>
                </a:lnTo>
                <a:lnTo>
                  <a:pt x="71" y="537"/>
                </a:lnTo>
                <a:lnTo>
                  <a:pt x="62" y="537"/>
                </a:lnTo>
                <a:lnTo>
                  <a:pt x="53" y="546"/>
                </a:lnTo>
                <a:lnTo>
                  <a:pt x="53" y="581"/>
                </a:lnTo>
                <a:lnTo>
                  <a:pt x="35" y="572"/>
                </a:lnTo>
                <a:lnTo>
                  <a:pt x="27" y="572"/>
                </a:lnTo>
                <a:lnTo>
                  <a:pt x="0" y="396"/>
                </a:lnTo>
                <a:lnTo>
                  <a:pt x="18" y="35"/>
                </a:lnTo>
                <a:lnTo>
                  <a:pt x="0" y="26"/>
                </a:lnTo>
                <a:lnTo>
                  <a:pt x="257" y="0"/>
                </a:lnTo>
                <a:lnTo>
                  <a:pt x="328" y="247"/>
                </a:lnTo>
                <a:lnTo>
                  <a:pt x="354" y="299"/>
                </a:lnTo>
                <a:lnTo>
                  <a:pt x="354" y="308"/>
                </a:lnTo>
                <a:lnTo>
                  <a:pt x="363" y="317"/>
                </a:lnTo>
                <a:lnTo>
                  <a:pt x="345" y="335"/>
                </a:lnTo>
                <a:lnTo>
                  <a:pt x="345" y="370"/>
                </a:lnTo>
                <a:lnTo>
                  <a:pt x="354" y="405"/>
                </a:lnTo>
                <a:lnTo>
                  <a:pt x="354" y="449"/>
                </a:lnTo>
                <a:lnTo>
                  <a:pt x="372" y="467"/>
                </a:lnTo>
                <a:lnTo>
                  <a:pt x="106" y="493"/>
                </a:lnTo>
                <a:lnTo>
                  <a:pt x="97" y="511"/>
                </a:lnTo>
                <a:lnTo>
                  <a:pt x="124" y="528"/>
                </a:lnTo>
                <a:lnTo>
                  <a:pt x="124" y="546"/>
                </a:lnTo>
                <a:lnTo>
                  <a:pt x="133" y="555"/>
                </a:lnTo>
                <a:lnTo>
                  <a:pt x="115" y="581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2" name="Freeform 3"/>
          <p:cNvSpPr>
            <a:spLocks/>
          </p:cNvSpPr>
          <p:nvPr/>
        </p:nvSpPr>
        <p:spPr bwMode="auto">
          <a:xfrm>
            <a:off x="5783263" y="3797300"/>
            <a:ext cx="617537" cy="623888"/>
          </a:xfrm>
          <a:custGeom>
            <a:avLst/>
            <a:gdLst>
              <a:gd name="T0" fmla="*/ 2147483647 w 486"/>
              <a:gd name="T1" fmla="*/ 2147483647 h 424"/>
              <a:gd name="T2" fmla="*/ 2147483647 w 486"/>
              <a:gd name="T3" fmla="*/ 2147483647 h 424"/>
              <a:gd name="T4" fmla="*/ 2147483647 w 486"/>
              <a:gd name="T5" fmla="*/ 2147483647 h 424"/>
              <a:gd name="T6" fmla="*/ 0 w 486"/>
              <a:gd name="T7" fmla="*/ 2147483647 h 424"/>
              <a:gd name="T8" fmla="*/ 2147483647 w 486"/>
              <a:gd name="T9" fmla="*/ 2147483647 h 424"/>
              <a:gd name="T10" fmla="*/ 2147483647 w 486"/>
              <a:gd name="T11" fmla="*/ 2147483647 h 424"/>
              <a:gd name="T12" fmla="*/ 2147483647 w 486"/>
              <a:gd name="T13" fmla="*/ 2147483647 h 424"/>
              <a:gd name="T14" fmla="*/ 2147483647 w 486"/>
              <a:gd name="T15" fmla="*/ 2147483647 h 424"/>
              <a:gd name="T16" fmla="*/ 2147483647 w 486"/>
              <a:gd name="T17" fmla="*/ 2147483647 h 424"/>
              <a:gd name="T18" fmla="*/ 2147483647 w 486"/>
              <a:gd name="T19" fmla="*/ 2147483647 h 424"/>
              <a:gd name="T20" fmla="*/ 2147483647 w 486"/>
              <a:gd name="T21" fmla="*/ 2147483647 h 424"/>
              <a:gd name="T22" fmla="*/ 2147483647 w 486"/>
              <a:gd name="T23" fmla="*/ 2147483647 h 424"/>
              <a:gd name="T24" fmla="*/ 2147483647 w 486"/>
              <a:gd name="T25" fmla="*/ 2147483647 h 424"/>
              <a:gd name="T26" fmla="*/ 2147483647 w 486"/>
              <a:gd name="T27" fmla="*/ 2147483647 h 424"/>
              <a:gd name="T28" fmla="*/ 2147483647 w 486"/>
              <a:gd name="T29" fmla="*/ 2147483647 h 424"/>
              <a:gd name="T30" fmla="*/ 2147483647 w 486"/>
              <a:gd name="T31" fmla="*/ 2147483647 h 424"/>
              <a:gd name="T32" fmla="*/ 2147483647 w 486"/>
              <a:gd name="T33" fmla="*/ 2147483647 h 424"/>
              <a:gd name="T34" fmla="*/ 2147483647 w 486"/>
              <a:gd name="T35" fmla="*/ 2147483647 h 424"/>
              <a:gd name="T36" fmla="*/ 2147483647 w 486"/>
              <a:gd name="T37" fmla="*/ 2147483647 h 424"/>
              <a:gd name="T38" fmla="*/ 2147483647 w 486"/>
              <a:gd name="T39" fmla="*/ 2147483647 h 424"/>
              <a:gd name="T40" fmla="*/ 2147483647 w 486"/>
              <a:gd name="T41" fmla="*/ 2147483647 h 424"/>
              <a:gd name="T42" fmla="*/ 2147483647 w 486"/>
              <a:gd name="T43" fmla="*/ 2147483647 h 424"/>
              <a:gd name="T44" fmla="*/ 2147483647 w 486"/>
              <a:gd name="T45" fmla="*/ 2147483647 h 424"/>
              <a:gd name="T46" fmla="*/ 2147483647 w 486"/>
              <a:gd name="T47" fmla="*/ 2147483647 h 424"/>
              <a:gd name="T48" fmla="*/ 2147483647 w 486"/>
              <a:gd name="T49" fmla="*/ 2147483647 h 424"/>
              <a:gd name="T50" fmla="*/ 2147483647 w 486"/>
              <a:gd name="T51" fmla="*/ 2147483647 h 424"/>
              <a:gd name="T52" fmla="*/ 2147483647 w 486"/>
              <a:gd name="T53" fmla="*/ 2147483647 h 424"/>
              <a:gd name="T54" fmla="*/ 2147483647 w 486"/>
              <a:gd name="T55" fmla="*/ 2147483647 h 424"/>
              <a:gd name="T56" fmla="*/ 2147483647 w 486"/>
              <a:gd name="T57" fmla="*/ 2147483647 h 424"/>
              <a:gd name="T58" fmla="*/ 2147483647 w 486"/>
              <a:gd name="T59" fmla="*/ 2147483647 h 424"/>
              <a:gd name="T60" fmla="*/ 2147483647 w 486"/>
              <a:gd name="T61" fmla="*/ 2147483647 h 424"/>
              <a:gd name="T62" fmla="*/ 2147483647 w 486"/>
              <a:gd name="T63" fmla="*/ 2147483647 h 424"/>
              <a:gd name="T64" fmla="*/ 2147483647 w 486"/>
              <a:gd name="T65" fmla="*/ 2147483647 h 42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486"/>
              <a:gd name="T100" fmla="*/ 0 h 424"/>
              <a:gd name="T101" fmla="*/ 486 w 486"/>
              <a:gd name="T102" fmla="*/ 424 h 42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486" h="424">
                <a:moveTo>
                  <a:pt x="353" y="423"/>
                </a:moveTo>
                <a:lnTo>
                  <a:pt x="62" y="423"/>
                </a:lnTo>
                <a:lnTo>
                  <a:pt x="62" y="361"/>
                </a:lnTo>
                <a:lnTo>
                  <a:pt x="44" y="361"/>
                </a:lnTo>
                <a:lnTo>
                  <a:pt x="26" y="361"/>
                </a:lnTo>
                <a:lnTo>
                  <a:pt x="18" y="353"/>
                </a:lnTo>
                <a:lnTo>
                  <a:pt x="18" y="141"/>
                </a:lnTo>
                <a:lnTo>
                  <a:pt x="0" y="9"/>
                </a:lnTo>
                <a:lnTo>
                  <a:pt x="432" y="0"/>
                </a:lnTo>
                <a:lnTo>
                  <a:pt x="432" y="9"/>
                </a:lnTo>
                <a:lnTo>
                  <a:pt x="441" y="9"/>
                </a:lnTo>
                <a:lnTo>
                  <a:pt x="441" y="18"/>
                </a:lnTo>
                <a:lnTo>
                  <a:pt x="414" y="62"/>
                </a:lnTo>
                <a:lnTo>
                  <a:pt x="476" y="53"/>
                </a:lnTo>
                <a:lnTo>
                  <a:pt x="485" y="71"/>
                </a:lnTo>
                <a:lnTo>
                  <a:pt x="467" y="62"/>
                </a:lnTo>
                <a:lnTo>
                  <a:pt x="476" y="79"/>
                </a:lnTo>
                <a:lnTo>
                  <a:pt x="450" y="88"/>
                </a:lnTo>
                <a:lnTo>
                  <a:pt x="467" y="97"/>
                </a:lnTo>
                <a:lnTo>
                  <a:pt x="450" y="106"/>
                </a:lnTo>
                <a:lnTo>
                  <a:pt x="459" y="115"/>
                </a:lnTo>
                <a:lnTo>
                  <a:pt x="450" y="106"/>
                </a:lnTo>
                <a:lnTo>
                  <a:pt x="450" y="123"/>
                </a:lnTo>
                <a:lnTo>
                  <a:pt x="441" y="132"/>
                </a:lnTo>
                <a:lnTo>
                  <a:pt x="441" y="115"/>
                </a:lnTo>
                <a:lnTo>
                  <a:pt x="432" y="123"/>
                </a:lnTo>
                <a:lnTo>
                  <a:pt x="441" y="132"/>
                </a:lnTo>
                <a:lnTo>
                  <a:pt x="432" y="141"/>
                </a:lnTo>
                <a:lnTo>
                  <a:pt x="450" y="159"/>
                </a:lnTo>
                <a:lnTo>
                  <a:pt x="423" y="176"/>
                </a:lnTo>
                <a:lnTo>
                  <a:pt x="432" y="185"/>
                </a:lnTo>
                <a:lnTo>
                  <a:pt x="423" y="194"/>
                </a:lnTo>
                <a:lnTo>
                  <a:pt x="414" y="203"/>
                </a:lnTo>
                <a:lnTo>
                  <a:pt x="406" y="194"/>
                </a:lnTo>
                <a:lnTo>
                  <a:pt x="414" y="212"/>
                </a:lnTo>
                <a:lnTo>
                  <a:pt x="406" y="203"/>
                </a:lnTo>
                <a:lnTo>
                  <a:pt x="397" y="212"/>
                </a:lnTo>
                <a:lnTo>
                  <a:pt x="414" y="212"/>
                </a:lnTo>
                <a:lnTo>
                  <a:pt x="406" y="220"/>
                </a:lnTo>
                <a:lnTo>
                  <a:pt x="397" y="212"/>
                </a:lnTo>
                <a:lnTo>
                  <a:pt x="397" y="247"/>
                </a:lnTo>
                <a:lnTo>
                  <a:pt x="397" y="264"/>
                </a:lnTo>
                <a:lnTo>
                  <a:pt x="379" y="256"/>
                </a:lnTo>
                <a:lnTo>
                  <a:pt x="379" y="273"/>
                </a:lnTo>
                <a:lnTo>
                  <a:pt x="370" y="273"/>
                </a:lnTo>
                <a:lnTo>
                  <a:pt x="379" y="282"/>
                </a:lnTo>
                <a:lnTo>
                  <a:pt x="370" y="282"/>
                </a:lnTo>
                <a:lnTo>
                  <a:pt x="370" y="300"/>
                </a:lnTo>
                <a:lnTo>
                  <a:pt x="353" y="300"/>
                </a:lnTo>
                <a:lnTo>
                  <a:pt x="362" y="326"/>
                </a:lnTo>
                <a:lnTo>
                  <a:pt x="353" y="335"/>
                </a:lnTo>
                <a:lnTo>
                  <a:pt x="362" y="335"/>
                </a:lnTo>
                <a:lnTo>
                  <a:pt x="353" y="344"/>
                </a:lnTo>
                <a:lnTo>
                  <a:pt x="344" y="335"/>
                </a:lnTo>
                <a:lnTo>
                  <a:pt x="353" y="353"/>
                </a:lnTo>
                <a:lnTo>
                  <a:pt x="344" y="353"/>
                </a:lnTo>
                <a:lnTo>
                  <a:pt x="344" y="370"/>
                </a:lnTo>
                <a:lnTo>
                  <a:pt x="353" y="361"/>
                </a:lnTo>
                <a:lnTo>
                  <a:pt x="344" y="370"/>
                </a:lnTo>
                <a:lnTo>
                  <a:pt x="353" y="370"/>
                </a:lnTo>
                <a:lnTo>
                  <a:pt x="362" y="370"/>
                </a:lnTo>
                <a:lnTo>
                  <a:pt x="353" y="388"/>
                </a:lnTo>
                <a:lnTo>
                  <a:pt x="362" y="388"/>
                </a:lnTo>
                <a:lnTo>
                  <a:pt x="362" y="405"/>
                </a:lnTo>
                <a:lnTo>
                  <a:pt x="344" y="405"/>
                </a:lnTo>
                <a:lnTo>
                  <a:pt x="353" y="414"/>
                </a:lnTo>
                <a:lnTo>
                  <a:pt x="353" y="423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3" name="Freeform 4"/>
          <p:cNvSpPr>
            <a:spLocks/>
          </p:cNvSpPr>
          <p:nvPr/>
        </p:nvSpPr>
        <p:spPr bwMode="auto">
          <a:xfrm>
            <a:off x="3232150" y="3470275"/>
            <a:ext cx="823913" cy="1108075"/>
          </a:xfrm>
          <a:custGeom>
            <a:avLst/>
            <a:gdLst>
              <a:gd name="T0" fmla="*/ 2147483647 w 652"/>
              <a:gd name="T1" fmla="*/ 2147483647 h 751"/>
              <a:gd name="T2" fmla="*/ 2147483647 w 652"/>
              <a:gd name="T3" fmla="*/ 2147483647 h 751"/>
              <a:gd name="T4" fmla="*/ 0 w 652"/>
              <a:gd name="T5" fmla="*/ 2147483647 h 751"/>
              <a:gd name="T6" fmla="*/ 2147483647 w 652"/>
              <a:gd name="T7" fmla="*/ 2147483647 h 751"/>
              <a:gd name="T8" fmla="*/ 2147483647 w 652"/>
              <a:gd name="T9" fmla="*/ 2147483647 h 751"/>
              <a:gd name="T10" fmla="*/ 2147483647 w 652"/>
              <a:gd name="T11" fmla="*/ 2147483647 h 751"/>
              <a:gd name="T12" fmla="*/ 2147483647 w 652"/>
              <a:gd name="T13" fmla="*/ 2147483647 h 751"/>
              <a:gd name="T14" fmla="*/ 2147483647 w 652"/>
              <a:gd name="T15" fmla="*/ 2147483647 h 751"/>
              <a:gd name="T16" fmla="*/ 2147483647 w 652"/>
              <a:gd name="T17" fmla="*/ 2147483647 h 751"/>
              <a:gd name="T18" fmla="*/ 2147483647 w 652"/>
              <a:gd name="T19" fmla="*/ 2147483647 h 751"/>
              <a:gd name="T20" fmla="*/ 2147483647 w 652"/>
              <a:gd name="T21" fmla="*/ 2147483647 h 751"/>
              <a:gd name="T22" fmla="*/ 2147483647 w 652"/>
              <a:gd name="T23" fmla="*/ 2147483647 h 751"/>
              <a:gd name="T24" fmla="*/ 2147483647 w 652"/>
              <a:gd name="T25" fmla="*/ 2147483647 h 751"/>
              <a:gd name="T26" fmla="*/ 2147483647 w 652"/>
              <a:gd name="T27" fmla="*/ 2147483647 h 751"/>
              <a:gd name="T28" fmla="*/ 2147483647 w 652"/>
              <a:gd name="T29" fmla="*/ 2147483647 h 751"/>
              <a:gd name="T30" fmla="*/ 2147483647 w 652"/>
              <a:gd name="T31" fmla="*/ 2147483647 h 751"/>
              <a:gd name="T32" fmla="*/ 2147483647 w 652"/>
              <a:gd name="T33" fmla="*/ 2147483647 h 751"/>
              <a:gd name="T34" fmla="*/ 2147483647 w 652"/>
              <a:gd name="T35" fmla="*/ 2147483647 h 751"/>
              <a:gd name="T36" fmla="*/ 2147483647 w 652"/>
              <a:gd name="T37" fmla="*/ 2147483647 h 751"/>
              <a:gd name="T38" fmla="*/ 2147483647 w 652"/>
              <a:gd name="T39" fmla="*/ 2147483647 h 751"/>
              <a:gd name="T40" fmla="*/ 2147483647 w 652"/>
              <a:gd name="T41" fmla="*/ 2147483647 h 751"/>
              <a:gd name="T42" fmla="*/ 2147483647 w 652"/>
              <a:gd name="T43" fmla="*/ 2147483647 h 751"/>
              <a:gd name="T44" fmla="*/ 2147483647 w 652"/>
              <a:gd name="T45" fmla="*/ 2147483647 h 751"/>
              <a:gd name="T46" fmla="*/ 2147483647 w 652"/>
              <a:gd name="T47" fmla="*/ 0 h 751"/>
              <a:gd name="T48" fmla="*/ 2147483647 w 652"/>
              <a:gd name="T49" fmla="*/ 2147483647 h 751"/>
              <a:gd name="T50" fmla="*/ 2147483647 w 652"/>
              <a:gd name="T51" fmla="*/ 2147483647 h 751"/>
              <a:gd name="T52" fmla="*/ 2147483647 w 652"/>
              <a:gd name="T53" fmla="*/ 2147483647 h 75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652"/>
              <a:gd name="T82" fmla="*/ 0 h 751"/>
              <a:gd name="T83" fmla="*/ 652 w 652"/>
              <a:gd name="T84" fmla="*/ 751 h 751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652" h="751">
                <a:moveTo>
                  <a:pt x="554" y="750"/>
                </a:moveTo>
                <a:lnTo>
                  <a:pt x="352" y="724"/>
                </a:lnTo>
                <a:lnTo>
                  <a:pt x="0" y="512"/>
                </a:lnTo>
                <a:lnTo>
                  <a:pt x="18" y="494"/>
                </a:lnTo>
                <a:lnTo>
                  <a:pt x="44" y="485"/>
                </a:lnTo>
                <a:lnTo>
                  <a:pt x="53" y="468"/>
                </a:lnTo>
                <a:lnTo>
                  <a:pt x="44" y="459"/>
                </a:lnTo>
                <a:lnTo>
                  <a:pt x="26" y="450"/>
                </a:lnTo>
                <a:lnTo>
                  <a:pt x="35" y="424"/>
                </a:lnTo>
                <a:lnTo>
                  <a:pt x="35" y="415"/>
                </a:lnTo>
                <a:lnTo>
                  <a:pt x="53" y="397"/>
                </a:lnTo>
                <a:lnTo>
                  <a:pt x="70" y="353"/>
                </a:lnTo>
                <a:lnTo>
                  <a:pt x="114" y="326"/>
                </a:lnTo>
                <a:lnTo>
                  <a:pt x="88" y="291"/>
                </a:lnTo>
                <a:lnTo>
                  <a:pt x="79" y="229"/>
                </a:lnTo>
                <a:lnTo>
                  <a:pt x="88" y="212"/>
                </a:lnTo>
                <a:lnTo>
                  <a:pt x="88" y="203"/>
                </a:lnTo>
                <a:lnTo>
                  <a:pt x="97" y="159"/>
                </a:lnTo>
                <a:lnTo>
                  <a:pt x="97" y="115"/>
                </a:lnTo>
                <a:lnTo>
                  <a:pt x="97" y="97"/>
                </a:lnTo>
                <a:lnTo>
                  <a:pt x="132" y="97"/>
                </a:lnTo>
                <a:lnTo>
                  <a:pt x="150" y="115"/>
                </a:lnTo>
                <a:lnTo>
                  <a:pt x="167" y="97"/>
                </a:lnTo>
                <a:lnTo>
                  <a:pt x="185" y="0"/>
                </a:lnTo>
                <a:lnTo>
                  <a:pt x="651" y="79"/>
                </a:lnTo>
                <a:lnTo>
                  <a:pt x="572" y="626"/>
                </a:lnTo>
                <a:lnTo>
                  <a:pt x="554" y="75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4" name="Freeform 5"/>
          <p:cNvSpPr>
            <a:spLocks/>
          </p:cNvSpPr>
          <p:nvPr/>
        </p:nvSpPr>
        <p:spPr bwMode="auto">
          <a:xfrm>
            <a:off x="7815263" y="3135313"/>
            <a:ext cx="31750" cy="39687"/>
          </a:xfrm>
          <a:custGeom>
            <a:avLst/>
            <a:gdLst>
              <a:gd name="T0" fmla="*/ 2147483647 w 27"/>
              <a:gd name="T1" fmla="*/ 2147483647 h 28"/>
              <a:gd name="T2" fmla="*/ 0 w 27"/>
              <a:gd name="T3" fmla="*/ 2147483647 h 28"/>
              <a:gd name="T4" fmla="*/ 2147483647 w 27"/>
              <a:gd name="T5" fmla="*/ 0 h 28"/>
              <a:gd name="T6" fmla="*/ 2147483647 w 27"/>
              <a:gd name="T7" fmla="*/ 2147483647 h 28"/>
              <a:gd name="T8" fmla="*/ 2147483647 w 27"/>
              <a:gd name="T9" fmla="*/ 2147483647 h 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"/>
              <a:gd name="T16" fmla="*/ 0 h 28"/>
              <a:gd name="T17" fmla="*/ 27 w 27"/>
              <a:gd name="T18" fmla="*/ 28 h 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" h="28">
                <a:moveTo>
                  <a:pt x="17" y="27"/>
                </a:moveTo>
                <a:lnTo>
                  <a:pt x="0" y="9"/>
                </a:lnTo>
                <a:lnTo>
                  <a:pt x="9" y="0"/>
                </a:lnTo>
                <a:lnTo>
                  <a:pt x="26" y="9"/>
                </a:lnTo>
                <a:lnTo>
                  <a:pt x="17" y="27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5" name="Freeform 6"/>
          <p:cNvSpPr>
            <a:spLocks/>
          </p:cNvSpPr>
          <p:nvPr/>
        </p:nvSpPr>
        <p:spPr bwMode="auto">
          <a:xfrm>
            <a:off x="7947025" y="2954338"/>
            <a:ext cx="125413" cy="231775"/>
          </a:xfrm>
          <a:custGeom>
            <a:avLst/>
            <a:gdLst>
              <a:gd name="T0" fmla="*/ 2147483647 w 100"/>
              <a:gd name="T1" fmla="*/ 2147483647 h 159"/>
              <a:gd name="T2" fmla="*/ 2147483647 w 100"/>
              <a:gd name="T3" fmla="*/ 2147483647 h 159"/>
              <a:gd name="T4" fmla="*/ 2147483647 w 100"/>
              <a:gd name="T5" fmla="*/ 2147483647 h 159"/>
              <a:gd name="T6" fmla="*/ 2147483647 w 100"/>
              <a:gd name="T7" fmla="*/ 2147483647 h 159"/>
              <a:gd name="T8" fmla="*/ 2147483647 w 100"/>
              <a:gd name="T9" fmla="*/ 2147483647 h 159"/>
              <a:gd name="T10" fmla="*/ 2147483647 w 100"/>
              <a:gd name="T11" fmla="*/ 2147483647 h 159"/>
              <a:gd name="T12" fmla="*/ 2147483647 w 100"/>
              <a:gd name="T13" fmla="*/ 2147483647 h 159"/>
              <a:gd name="T14" fmla="*/ 2147483647 w 100"/>
              <a:gd name="T15" fmla="*/ 2147483647 h 159"/>
              <a:gd name="T16" fmla="*/ 0 w 100"/>
              <a:gd name="T17" fmla="*/ 2147483647 h 159"/>
              <a:gd name="T18" fmla="*/ 2147483647 w 100"/>
              <a:gd name="T19" fmla="*/ 0 h 159"/>
              <a:gd name="T20" fmla="*/ 2147483647 w 100"/>
              <a:gd name="T21" fmla="*/ 0 h 159"/>
              <a:gd name="T22" fmla="*/ 2147483647 w 100"/>
              <a:gd name="T23" fmla="*/ 2147483647 h 159"/>
              <a:gd name="T24" fmla="*/ 2147483647 w 100"/>
              <a:gd name="T25" fmla="*/ 2147483647 h 15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0"/>
              <a:gd name="T40" fmla="*/ 0 h 159"/>
              <a:gd name="T41" fmla="*/ 100 w 100"/>
              <a:gd name="T42" fmla="*/ 159 h 15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0" h="159">
                <a:moveTo>
                  <a:pt x="27" y="26"/>
                </a:moveTo>
                <a:lnTo>
                  <a:pt x="27" y="44"/>
                </a:lnTo>
                <a:lnTo>
                  <a:pt x="45" y="61"/>
                </a:lnTo>
                <a:lnTo>
                  <a:pt x="54" y="88"/>
                </a:lnTo>
                <a:lnTo>
                  <a:pt x="81" y="114"/>
                </a:lnTo>
                <a:lnTo>
                  <a:pt x="90" y="105"/>
                </a:lnTo>
                <a:lnTo>
                  <a:pt x="99" y="149"/>
                </a:lnTo>
                <a:lnTo>
                  <a:pt x="36" y="158"/>
                </a:lnTo>
                <a:lnTo>
                  <a:pt x="0" y="18"/>
                </a:lnTo>
                <a:lnTo>
                  <a:pt x="9" y="0"/>
                </a:lnTo>
                <a:lnTo>
                  <a:pt x="27" y="0"/>
                </a:lnTo>
                <a:lnTo>
                  <a:pt x="18" y="26"/>
                </a:lnTo>
                <a:lnTo>
                  <a:pt x="27" y="26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056" name="Group 7"/>
          <p:cNvGrpSpPr>
            <a:grpSpLocks/>
          </p:cNvGrpSpPr>
          <p:nvPr/>
        </p:nvGrpSpPr>
        <p:grpSpPr bwMode="auto">
          <a:xfrm>
            <a:off x="6680200" y="4673600"/>
            <a:ext cx="1092200" cy="974725"/>
            <a:chOff x="3855" y="3211"/>
            <a:chExt cx="864" cy="662"/>
          </a:xfrm>
        </p:grpSpPr>
        <p:sp>
          <p:nvSpPr>
            <p:cNvPr id="2198" name="Freeform 8"/>
            <p:cNvSpPr>
              <a:spLocks/>
            </p:cNvSpPr>
            <p:nvPr/>
          </p:nvSpPr>
          <p:spPr bwMode="auto">
            <a:xfrm>
              <a:off x="3855" y="3211"/>
              <a:ext cx="855" cy="654"/>
            </a:xfrm>
            <a:custGeom>
              <a:avLst/>
              <a:gdLst>
                <a:gd name="T0" fmla="*/ 645 w 855"/>
                <a:gd name="T1" fmla="*/ 52 h 654"/>
                <a:gd name="T2" fmla="*/ 706 w 855"/>
                <a:gd name="T3" fmla="*/ 183 h 654"/>
                <a:gd name="T4" fmla="*/ 767 w 855"/>
                <a:gd name="T5" fmla="*/ 296 h 654"/>
                <a:gd name="T6" fmla="*/ 854 w 855"/>
                <a:gd name="T7" fmla="*/ 557 h 654"/>
                <a:gd name="T8" fmla="*/ 845 w 855"/>
                <a:gd name="T9" fmla="*/ 557 h 654"/>
                <a:gd name="T10" fmla="*/ 845 w 855"/>
                <a:gd name="T11" fmla="*/ 601 h 654"/>
                <a:gd name="T12" fmla="*/ 854 w 855"/>
                <a:gd name="T13" fmla="*/ 592 h 654"/>
                <a:gd name="T14" fmla="*/ 828 w 855"/>
                <a:gd name="T15" fmla="*/ 627 h 654"/>
                <a:gd name="T16" fmla="*/ 758 w 855"/>
                <a:gd name="T17" fmla="*/ 618 h 654"/>
                <a:gd name="T18" fmla="*/ 723 w 855"/>
                <a:gd name="T19" fmla="*/ 583 h 654"/>
                <a:gd name="T20" fmla="*/ 697 w 855"/>
                <a:gd name="T21" fmla="*/ 566 h 654"/>
                <a:gd name="T22" fmla="*/ 654 w 855"/>
                <a:gd name="T23" fmla="*/ 505 h 654"/>
                <a:gd name="T24" fmla="*/ 610 w 855"/>
                <a:gd name="T25" fmla="*/ 470 h 654"/>
                <a:gd name="T26" fmla="*/ 566 w 855"/>
                <a:gd name="T27" fmla="*/ 383 h 654"/>
                <a:gd name="T28" fmla="*/ 566 w 855"/>
                <a:gd name="T29" fmla="*/ 340 h 654"/>
                <a:gd name="T30" fmla="*/ 566 w 855"/>
                <a:gd name="T31" fmla="*/ 357 h 654"/>
                <a:gd name="T32" fmla="*/ 549 w 855"/>
                <a:gd name="T33" fmla="*/ 340 h 654"/>
                <a:gd name="T34" fmla="*/ 558 w 855"/>
                <a:gd name="T35" fmla="*/ 357 h 654"/>
                <a:gd name="T36" fmla="*/ 549 w 855"/>
                <a:gd name="T37" fmla="*/ 374 h 654"/>
                <a:gd name="T38" fmla="*/ 532 w 855"/>
                <a:gd name="T39" fmla="*/ 357 h 654"/>
                <a:gd name="T40" fmla="*/ 532 w 855"/>
                <a:gd name="T41" fmla="*/ 244 h 654"/>
                <a:gd name="T42" fmla="*/ 514 w 855"/>
                <a:gd name="T43" fmla="*/ 218 h 654"/>
                <a:gd name="T44" fmla="*/ 497 w 855"/>
                <a:gd name="T45" fmla="*/ 209 h 654"/>
                <a:gd name="T46" fmla="*/ 488 w 855"/>
                <a:gd name="T47" fmla="*/ 200 h 654"/>
                <a:gd name="T48" fmla="*/ 444 w 855"/>
                <a:gd name="T49" fmla="*/ 157 h 654"/>
                <a:gd name="T50" fmla="*/ 375 w 855"/>
                <a:gd name="T51" fmla="*/ 113 h 654"/>
                <a:gd name="T52" fmla="*/ 349 w 855"/>
                <a:gd name="T53" fmla="*/ 139 h 654"/>
                <a:gd name="T54" fmla="*/ 296 w 855"/>
                <a:gd name="T55" fmla="*/ 165 h 654"/>
                <a:gd name="T56" fmla="*/ 261 w 855"/>
                <a:gd name="T57" fmla="*/ 174 h 654"/>
                <a:gd name="T58" fmla="*/ 270 w 855"/>
                <a:gd name="T59" fmla="*/ 183 h 654"/>
                <a:gd name="T60" fmla="*/ 253 w 855"/>
                <a:gd name="T61" fmla="*/ 157 h 654"/>
                <a:gd name="T62" fmla="*/ 148 w 855"/>
                <a:gd name="T63" fmla="*/ 104 h 654"/>
                <a:gd name="T64" fmla="*/ 17 w 855"/>
                <a:gd name="T65" fmla="*/ 131 h 654"/>
                <a:gd name="T66" fmla="*/ 26 w 855"/>
                <a:gd name="T67" fmla="*/ 96 h 654"/>
                <a:gd name="T68" fmla="*/ 0 w 855"/>
                <a:gd name="T69" fmla="*/ 61 h 654"/>
                <a:gd name="T70" fmla="*/ 270 w 855"/>
                <a:gd name="T71" fmla="*/ 17 h 654"/>
                <a:gd name="T72" fmla="*/ 549 w 855"/>
                <a:gd name="T73" fmla="*/ 35 h 654"/>
                <a:gd name="T74" fmla="*/ 575 w 855"/>
                <a:gd name="T75" fmla="*/ 52 h 654"/>
                <a:gd name="T76" fmla="*/ 584 w 855"/>
                <a:gd name="T77" fmla="*/ 0 h 654"/>
                <a:gd name="T78" fmla="*/ 619 w 855"/>
                <a:gd name="T79" fmla="*/ 9 h 65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855"/>
                <a:gd name="T121" fmla="*/ 0 h 654"/>
                <a:gd name="T122" fmla="*/ 855 w 855"/>
                <a:gd name="T123" fmla="*/ 654 h 65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855" h="654">
                  <a:moveTo>
                    <a:pt x="627" y="0"/>
                  </a:moveTo>
                  <a:lnTo>
                    <a:pt x="645" y="52"/>
                  </a:lnTo>
                  <a:lnTo>
                    <a:pt x="662" y="113"/>
                  </a:lnTo>
                  <a:lnTo>
                    <a:pt x="706" y="183"/>
                  </a:lnTo>
                  <a:lnTo>
                    <a:pt x="758" y="235"/>
                  </a:lnTo>
                  <a:lnTo>
                    <a:pt x="767" y="296"/>
                  </a:lnTo>
                  <a:lnTo>
                    <a:pt x="845" y="435"/>
                  </a:lnTo>
                  <a:lnTo>
                    <a:pt x="854" y="557"/>
                  </a:lnTo>
                  <a:lnTo>
                    <a:pt x="854" y="566"/>
                  </a:lnTo>
                  <a:lnTo>
                    <a:pt x="845" y="557"/>
                  </a:lnTo>
                  <a:lnTo>
                    <a:pt x="837" y="575"/>
                  </a:lnTo>
                  <a:lnTo>
                    <a:pt x="845" y="601"/>
                  </a:lnTo>
                  <a:lnTo>
                    <a:pt x="837" y="609"/>
                  </a:lnTo>
                  <a:lnTo>
                    <a:pt x="854" y="592"/>
                  </a:lnTo>
                  <a:lnTo>
                    <a:pt x="828" y="653"/>
                  </a:lnTo>
                  <a:lnTo>
                    <a:pt x="828" y="627"/>
                  </a:lnTo>
                  <a:lnTo>
                    <a:pt x="758" y="644"/>
                  </a:lnTo>
                  <a:lnTo>
                    <a:pt x="758" y="618"/>
                  </a:lnTo>
                  <a:lnTo>
                    <a:pt x="732" y="583"/>
                  </a:lnTo>
                  <a:lnTo>
                    <a:pt x="723" y="583"/>
                  </a:lnTo>
                  <a:lnTo>
                    <a:pt x="723" y="575"/>
                  </a:lnTo>
                  <a:lnTo>
                    <a:pt x="697" y="566"/>
                  </a:lnTo>
                  <a:lnTo>
                    <a:pt x="688" y="566"/>
                  </a:lnTo>
                  <a:lnTo>
                    <a:pt x="654" y="505"/>
                  </a:lnTo>
                  <a:lnTo>
                    <a:pt x="627" y="505"/>
                  </a:lnTo>
                  <a:lnTo>
                    <a:pt x="610" y="470"/>
                  </a:lnTo>
                  <a:lnTo>
                    <a:pt x="549" y="392"/>
                  </a:lnTo>
                  <a:lnTo>
                    <a:pt x="566" y="383"/>
                  </a:lnTo>
                  <a:lnTo>
                    <a:pt x="575" y="348"/>
                  </a:lnTo>
                  <a:lnTo>
                    <a:pt x="566" y="340"/>
                  </a:lnTo>
                  <a:lnTo>
                    <a:pt x="575" y="357"/>
                  </a:lnTo>
                  <a:lnTo>
                    <a:pt x="566" y="357"/>
                  </a:lnTo>
                  <a:lnTo>
                    <a:pt x="558" y="340"/>
                  </a:lnTo>
                  <a:lnTo>
                    <a:pt x="549" y="340"/>
                  </a:lnTo>
                  <a:lnTo>
                    <a:pt x="549" y="348"/>
                  </a:lnTo>
                  <a:lnTo>
                    <a:pt x="558" y="357"/>
                  </a:lnTo>
                  <a:lnTo>
                    <a:pt x="558" y="374"/>
                  </a:lnTo>
                  <a:lnTo>
                    <a:pt x="549" y="374"/>
                  </a:lnTo>
                  <a:lnTo>
                    <a:pt x="549" y="383"/>
                  </a:lnTo>
                  <a:lnTo>
                    <a:pt x="532" y="357"/>
                  </a:lnTo>
                  <a:lnTo>
                    <a:pt x="540" y="279"/>
                  </a:lnTo>
                  <a:lnTo>
                    <a:pt x="532" y="244"/>
                  </a:lnTo>
                  <a:lnTo>
                    <a:pt x="532" y="235"/>
                  </a:lnTo>
                  <a:lnTo>
                    <a:pt x="514" y="218"/>
                  </a:lnTo>
                  <a:lnTo>
                    <a:pt x="514" y="209"/>
                  </a:lnTo>
                  <a:lnTo>
                    <a:pt x="497" y="209"/>
                  </a:lnTo>
                  <a:lnTo>
                    <a:pt x="488" y="209"/>
                  </a:lnTo>
                  <a:lnTo>
                    <a:pt x="488" y="200"/>
                  </a:lnTo>
                  <a:lnTo>
                    <a:pt x="453" y="174"/>
                  </a:lnTo>
                  <a:lnTo>
                    <a:pt x="444" y="157"/>
                  </a:lnTo>
                  <a:lnTo>
                    <a:pt x="418" y="131"/>
                  </a:lnTo>
                  <a:lnTo>
                    <a:pt x="375" y="113"/>
                  </a:lnTo>
                  <a:lnTo>
                    <a:pt x="357" y="113"/>
                  </a:lnTo>
                  <a:lnTo>
                    <a:pt x="349" y="139"/>
                  </a:lnTo>
                  <a:lnTo>
                    <a:pt x="331" y="139"/>
                  </a:lnTo>
                  <a:lnTo>
                    <a:pt x="296" y="165"/>
                  </a:lnTo>
                  <a:lnTo>
                    <a:pt x="296" y="157"/>
                  </a:lnTo>
                  <a:lnTo>
                    <a:pt x="261" y="174"/>
                  </a:lnTo>
                  <a:lnTo>
                    <a:pt x="279" y="174"/>
                  </a:lnTo>
                  <a:lnTo>
                    <a:pt x="270" y="183"/>
                  </a:lnTo>
                  <a:lnTo>
                    <a:pt x="244" y="174"/>
                  </a:lnTo>
                  <a:lnTo>
                    <a:pt x="253" y="157"/>
                  </a:lnTo>
                  <a:lnTo>
                    <a:pt x="218" y="131"/>
                  </a:lnTo>
                  <a:lnTo>
                    <a:pt x="148" y="104"/>
                  </a:lnTo>
                  <a:lnTo>
                    <a:pt x="96" y="104"/>
                  </a:lnTo>
                  <a:lnTo>
                    <a:pt x="17" y="131"/>
                  </a:lnTo>
                  <a:lnTo>
                    <a:pt x="35" y="104"/>
                  </a:lnTo>
                  <a:lnTo>
                    <a:pt x="26" y="96"/>
                  </a:lnTo>
                  <a:lnTo>
                    <a:pt x="26" y="78"/>
                  </a:lnTo>
                  <a:lnTo>
                    <a:pt x="0" y="61"/>
                  </a:lnTo>
                  <a:lnTo>
                    <a:pt x="9" y="44"/>
                  </a:lnTo>
                  <a:lnTo>
                    <a:pt x="270" y="17"/>
                  </a:lnTo>
                  <a:lnTo>
                    <a:pt x="288" y="52"/>
                  </a:lnTo>
                  <a:lnTo>
                    <a:pt x="549" y="35"/>
                  </a:lnTo>
                  <a:lnTo>
                    <a:pt x="566" y="61"/>
                  </a:lnTo>
                  <a:lnTo>
                    <a:pt x="575" y="52"/>
                  </a:lnTo>
                  <a:lnTo>
                    <a:pt x="566" y="9"/>
                  </a:lnTo>
                  <a:lnTo>
                    <a:pt x="584" y="0"/>
                  </a:lnTo>
                  <a:lnTo>
                    <a:pt x="601" y="9"/>
                  </a:lnTo>
                  <a:lnTo>
                    <a:pt x="619" y="9"/>
                  </a:lnTo>
                  <a:lnTo>
                    <a:pt x="627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" name="Freeform 9"/>
            <p:cNvSpPr>
              <a:spLocks/>
            </p:cNvSpPr>
            <p:nvPr/>
          </p:nvSpPr>
          <p:spPr bwMode="auto">
            <a:xfrm>
              <a:off x="3855" y="3211"/>
              <a:ext cx="864" cy="662"/>
            </a:xfrm>
            <a:custGeom>
              <a:avLst/>
              <a:gdLst>
                <a:gd name="T0" fmla="*/ 652 w 864"/>
                <a:gd name="T1" fmla="*/ 53 h 662"/>
                <a:gd name="T2" fmla="*/ 713 w 864"/>
                <a:gd name="T3" fmla="*/ 185 h 662"/>
                <a:gd name="T4" fmla="*/ 775 w 864"/>
                <a:gd name="T5" fmla="*/ 300 h 662"/>
                <a:gd name="T6" fmla="*/ 863 w 864"/>
                <a:gd name="T7" fmla="*/ 564 h 662"/>
                <a:gd name="T8" fmla="*/ 854 w 864"/>
                <a:gd name="T9" fmla="*/ 564 h 662"/>
                <a:gd name="T10" fmla="*/ 854 w 864"/>
                <a:gd name="T11" fmla="*/ 608 h 662"/>
                <a:gd name="T12" fmla="*/ 863 w 864"/>
                <a:gd name="T13" fmla="*/ 599 h 662"/>
                <a:gd name="T14" fmla="*/ 837 w 864"/>
                <a:gd name="T15" fmla="*/ 635 h 662"/>
                <a:gd name="T16" fmla="*/ 766 w 864"/>
                <a:gd name="T17" fmla="*/ 626 h 662"/>
                <a:gd name="T18" fmla="*/ 731 w 864"/>
                <a:gd name="T19" fmla="*/ 590 h 662"/>
                <a:gd name="T20" fmla="*/ 704 w 864"/>
                <a:gd name="T21" fmla="*/ 573 h 662"/>
                <a:gd name="T22" fmla="*/ 660 w 864"/>
                <a:gd name="T23" fmla="*/ 511 h 662"/>
                <a:gd name="T24" fmla="*/ 616 w 864"/>
                <a:gd name="T25" fmla="*/ 476 h 662"/>
                <a:gd name="T26" fmla="*/ 572 w 864"/>
                <a:gd name="T27" fmla="*/ 388 h 662"/>
                <a:gd name="T28" fmla="*/ 572 w 864"/>
                <a:gd name="T29" fmla="*/ 344 h 662"/>
                <a:gd name="T30" fmla="*/ 572 w 864"/>
                <a:gd name="T31" fmla="*/ 361 h 662"/>
                <a:gd name="T32" fmla="*/ 555 w 864"/>
                <a:gd name="T33" fmla="*/ 344 h 662"/>
                <a:gd name="T34" fmla="*/ 564 w 864"/>
                <a:gd name="T35" fmla="*/ 361 h 662"/>
                <a:gd name="T36" fmla="*/ 555 w 864"/>
                <a:gd name="T37" fmla="*/ 379 h 662"/>
                <a:gd name="T38" fmla="*/ 537 w 864"/>
                <a:gd name="T39" fmla="*/ 361 h 662"/>
                <a:gd name="T40" fmla="*/ 537 w 864"/>
                <a:gd name="T41" fmla="*/ 247 h 662"/>
                <a:gd name="T42" fmla="*/ 520 w 864"/>
                <a:gd name="T43" fmla="*/ 220 h 662"/>
                <a:gd name="T44" fmla="*/ 502 w 864"/>
                <a:gd name="T45" fmla="*/ 212 h 662"/>
                <a:gd name="T46" fmla="*/ 493 w 864"/>
                <a:gd name="T47" fmla="*/ 203 h 662"/>
                <a:gd name="T48" fmla="*/ 449 w 864"/>
                <a:gd name="T49" fmla="*/ 159 h 662"/>
                <a:gd name="T50" fmla="*/ 379 w 864"/>
                <a:gd name="T51" fmla="*/ 115 h 662"/>
                <a:gd name="T52" fmla="*/ 352 w 864"/>
                <a:gd name="T53" fmla="*/ 141 h 662"/>
                <a:gd name="T54" fmla="*/ 299 w 864"/>
                <a:gd name="T55" fmla="*/ 167 h 662"/>
                <a:gd name="T56" fmla="*/ 264 w 864"/>
                <a:gd name="T57" fmla="*/ 176 h 662"/>
                <a:gd name="T58" fmla="*/ 273 w 864"/>
                <a:gd name="T59" fmla="*/ 185 h 662"/>
                <a:gd name="T60" fmla="*/ 255 w 864"/>
                <a:gd name="T61" fmla="*/ 159 h 662"/>
                <a:gd name="T62" fmla="*/ 150 w 864"/>
                <a:gd name="T63" fmla="*/ 106 h 662"/>
                <a:gd name="T64" fmla="*/ 18 w 864"/>
                <a:gd name="T65" fmla="*/ 132 h 662"/>
                <a:gd name="T66" fmla="*/ 26 w 864"/>
                <a:gd name="T67" fmla="*/ 97 h 662"/>
                <a:gd name="T68" fmla="*/ 0 w 864"/>
                <a:gd name="T69" fmla="*/ 62 h 662"/>
                <a:gd name="T70" fmla="*/ 273 w 864"/>
                <a:gd name="T71" fmla="*/ 18 h 662"/>
                <a:gd name="T72" fmla="*/ 555 w 864"/>
                <a:gd name="T73" fmla="*/ 35 h 662"/>
                <a:gd name="T74" fmla="*/ 581 w 864"/>
                <a:gd name="T75" fmla="*/ 53 h 662"/>
                <a:gd name="T76" fmla="*/ 590 w 864"/>
                <a:gd name="T77" fmla="*/ 0 h 662"/>
                <a:gd name="T78" fmla="*/ 625 w 864"/>
                <a:gd name="T79" fmla="*/ 9 h 66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864"/>
                <a:gd name="T121" fmla="*/ 0 h 662"/>
                <a:gd name="T122" fmla="*/ 864 w 864"/>
                <a:gd name="T123" fmla="*/ 662 h 66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864" h="662">
                  <a:moveTo>
                    <a:pt x="634" y="0"/>
                  </a:moveTo>
                  <a:lnTo>
                    <a:pt x="652" y="53"/>
                  </a:lnTo>
                  <a:lnTo>
                    <a:pt x="669" y="115"/>
                  </a:lnTo>
                  <a:lnTo>
                    <a:pt x="713" y="185"/>
                  </a:lnTo>
                  <a:lnTo>
                    <a:pt x="766" y="238"/>
                  </a:lnTo>
                  <a:lnTo>
                    <a:pt x="775" y="300"/>
                  </a:lnTo>
                  <a:lnTo>
                    <a:pt x="854" y="441"/>
                  </a:lnTo>
                  <a:lnTo>
                    <a:pt x="863" y="564"/>
                  </a:lnTo>
                  <a:lnTo>
                    <a:pt x="863" y="573"/>
                  </a:lnTo>
                  <a:lnTo>
                    <a:pt x="854" y="564"/>
                  </a:lnTo>
                  <a:lnTo>
                    <a:pt x="845" y="582"/>
                  </a:lnTo>
                  <a:lnTo>
                    <a:pt x="854" y="608"/>
                  </a:lnTo>
                  <a:lnTo>
                    <a:pt x="845" y="617"/>
                  </a:lnTo>
                  <a:lnTo>
                    <a:pt x="863" y="599"/>
                  </a:lnTo>
                  <a:lnTo>
                    <a:pt x="837" y="661"/>
                  </a:lnTo>
                  <a:lnTo>
                    <a:pt x="837" y="635"/>
                  </a:lnTo>
                  <a:lnTo>
                    <a:pt x="766" y="652"/>
                  </a:lnTo>
                  <a:lnTo>
                    <a:pt x="766" y="626"/>
                  </a:lnTo>
                  <a:lnTo>
                    <a:pt x="740" y="590"/>
                  </a:lnTo>
                  <a:lnTo>
                    <a:pt x="731" y="590"/>
                  </a:lnTo>
                  <a:lnTo>
                    <a:pt x="731" y="582"/>
                  </a:lnTo>
                  <a:lnTo>
                    <a:pt x="704" y="573"/>
                  </a:lnTo>
                  <a:lnTo>
                    <a:pt x="696" y="573"/>
                  </a:lnTo>
                  <a:lnTo>
                    <a:pt x="660" y="511"/>
                  </a:lnTo>
                  <a:lnTo>
                    <a:pt x="634" y="511"/>
                  </a:lnTo>
                  <a:lnTo>
                    <a:pt x="616" y="476"/>
                  </a:lnTo>
                  <a:lnTo>
                    <a:pt x="555" y="397"/>
                  </a:lnTo>
                  <a:lnTo>
                    <a:pt x="572" y="388"/>
                  </a:lnTo>
                  <a:lnTo>
                    <a:pt x="581" y="353"/>
                  </a:lnTo>
                  <a:lnTo>
                    <a:pt x="572" y="344"/>
                  </a:lnTo>
                  <a:lnTo>
                    <a:pt x="581" y="361"/>
                  </a:lnTo>
                  <a:lnTo>
                    <a:pt x="572" y="361"/>
                  </a:lnTo>
                  <a:lnTo>
                    <a:pt x="564" y="344"/>
                  </a:lnTo>
                  <a:lnTo>
                    <a:pt x="555" y="344"/>
                  </a:lnTo>
                  <a:lnTo>
                    <a:pt x="555" y="353"/>
                  </a:lnTo>
                  <a:lnTo>
                    <a:pt x="564" y="361"/>
                  </a:lnTo>
                  <a:lnTo>
                    <a:pt x="564" y="379"/>
                  </a:lnTo>
                  <a:lnTo>
                    <a:pt x="555" y="379"/>
                  </a:lnTo>
                  <a:lnTo>
                    <a:pt x="555" y="388"/>
                  </a:lnTo>
                  <a:lnTo>
                    <a:pt x="537" y="361"/>
                  </a:lnTo>
                  <a:lnTo>
                    <a:pt x="546" y="282"/>
                  </a:lnTo>
                  <a:lnTo>
                    <a:pt x="537" y="247"/>
                  </a:lnTo>
                  <a:lnTo>
                    <a:pt x="537" y="238"/>
                  </a:lnTo>
                  <a:lnTo>
                    <a:pt x="520" y="220"/>
                  </a:lnTo>
                  <a:lnTo>
                    <a:pt x="520" y="212"/>
                  </a:lnTo>
                  <a:lnTo>
                    <a:pt x="502" y="212"/>
                  </a:lnTo>
                  <a:lnTo>
                    <a:pt x="493" y="212"/>
                  </a:lnTo>
                  <a:lnTo>
                    <a:pt x="493" y="203"/>
                  </a:lnTo>
                  <a:lnTo>
                    <a:pt x="458" y="176"/>
                  </a:lnTo>
                  <a:lnTo>
                    <a:pt x="449" y="159"/>
                  </a:lnTo>
                  <a:lnTo>
                    <a:pt x="423" y="132"/>
                  </a:lnTo>
                  <a:lnTo>
                    <a:pt x="379" y="115"/>
                  </a:lnTo>
                  <a:lnTo>
                    <a:pt x="361" y="115"/>
                  </a:lnTo>
                  <a:lnTo>
                    <a:pt x="352" y="141"/>
                  </a:lnTo>
                  <a:lnTo>
                    <a:pt x="335" y="141"/>
                  </a:lnTo>
                  <a:lnTo>
                    <a:pt x="299" y="167"/>
                  </a:lnTo>
                  <a:lnTo>
                    <a:pt x="299" y="159"/>
                  </a:lnTo>
                  <a:lnTo>
                    <a:pt x="264" y="176"/>
                  </a:lnTo>
                  <a:lnTo>
                    <a:pt x="282" y="176"/>
                  </a:lnTo>
                  <a:lnTo>
                    <a:pt x="273" y="185"/>
                  </a:lnTo>
                  <a:lnTo>
                    <a:pt x="247" y="176"/>
                  </a:lnTo>
                  <a:lnTo>
                    <a:pt x="255" y="159"/>
                  </a:lnTo>
                  <a:lnTo>
                    <a:pt x="220" y="132"/>
                  </a:lnTo>
                  <a:lnTo>
                    <a:pt x="150" y="106"/>
                  </a:lnTo>
                  <a:lnTo>
                    <a:pt x="97" y="106"/>
                  </a:lnTo>
                  <a:lnTo>
                    <a:pt x="18" y="132"/>
                  </a:lnTo>
                  <a:lnTo>
                    <a:pt x="35" y="106"/>
                  </a:lnTo>
                  <a:lnTo>
                    <a:pt x="26" y="97"/>
                  </a:lnTo>
                  <a:lnTo>
                    <a:pt x="26" y="79"/>
                  </a:lnTo>
                  <a:lnTo>
                    <a:pt x="0" y="62"/>
                  </a:lnTo>
                  <a:lnTo>
                    <a:pt x="9" y="44"/>
                  </a:lnTo>
                  <a:lnTo>
                    <a:pt x="273" y="18"/>
                  </a:lnTo>
                  <a:lnTo>
                    <a:pt x="291" y="53"/>
                  </a:lnTo>
                  <a:lnTo>
                    <a:pt x="555" y="35"/>
                  </a:lnTo>
                  <a:lnTo>
                    <a:pt x="572" y="62"/>
                  </a:lnTo>
                  <a:lnTo>
                    <a:pt x="581" y="53"/>
                  </a:lnTo>
                  <a:lnTo>
                    <a:pt x="572" y="9"/>
                  </a:lnTo>
                  <a:lnTo>
                    <a:pt x="590" y="0"/>
                  </a:lnTo>
                  <a:lnTo>
                    <a:pt x="608" y="9"/>
                  </a:lnTo>
                  <a:lnTo>
                    <a:pt x="625" y="9"/>
                  </a:lnTo>
                  <a:lnTo>
                    <a:pt x="634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7" name="Freeform 10"/>
          <p:cNvSpPr>
            <a:spLocks/>
          </p:cNvSpPr>
          <p:nvPr/>
        </p:nvSpPr>
        <p:spPr bwMode="auto">
          <a:xfrm>
            <a:off x="6899275" y="3963988"/>
            <a:ext cx="647700" cy="793750"/>
          </a:xfrm>
          <a:custGeom>
            <a:avLst/>
            <a:gdLst>
              <a:gd name="T0" fmla="*/ 2147483647 w 511"/>
              <a:gd name="T1" fmla="*/ 2147483647 h 539"/>
              <a:gd name="T2" fmla="*/ 2147483647 w 511"/>
              <a:gd name="T3" fmla="*/ 2147483647 h 539"/>
              <a:gd name="T4" fmla="*/ 2147483647 w 511"/>
              <a:gd name="T5" fmla="*/ 2147483647 h 539"/>
              <a:gd name="T6" fmla="*/ 2147483647 w 511"/>
              <a:gd name="T7" fmla="*/ 2147483647 h 539"/>
              <a:gd name="T8" fmla="*/ 2147483647 w 511"/>
              <a:gd name="T9" fmla="*/ 2147483647 h 539"/>
              <a:gd name="T10" fmla="*/ 2147483647 w 511"/>
              <a:gd name="T11" fmla="*/ 2147483647 h 539"/>
              <a:gd name="T12" fmla="*/ 2147483647 w 511"/>
              <a:gd name="T13" fmla="*/ 2147483647 h 539"/>
              <a:gd name="T14" fmla="*/ 2147483647 w 511"/>
              <a:gd name="T15" fmla="*/ 2147483647 h 539"/>
              <a:gd name="T16" fmla="*/ 2147483647 w 511"/>
              <a:gd name="T17" fmla="*/ 2147483647 h 539"/>
              <a:gd name="T18" fmla="*/ 2147483647 w 511"/>
              <a:gd name="T19" fmla="*/ 2147483647 h 539"/>
              <a:gd name="T20" fmla="*/ 2147483647 w 511"/>
              <a:gd name="T21" fmla="*/ 2147483647 h 539"/>
              <a:gd name="T22" fmla="*/ 2147483647 w 511"/>
              <a:gd name="T23" fmla="*/ 2147483647 h 539"/>
              <a:gd name="T24" fmla="*/ 2147483647 w 511"/>
              <a:gd name="T25" fmla="*/ 2147483647 h 539"/>
              <a:gd name="T26" fmla="*/ 2147483647 w 511"/>
              <a:gd name="T27" fmla="*/ 2147483647 h 539"/>
              <a:gd name="T28" fmla="*/ 2147483647 w 511"/>
              <a:gd name="T29" fmla="*/ 2147483647 h 539"/>
              <a:gd name="T30" fmla="*/ 2147483647 w 511"/>
              <a:gd name="T31" fmla="*/ 2147483647 h 539"/>
              <a:gd name="T32" fmla="*/ 2147483647 w 511"/>
              <a:gd name="T33" fmla="*/ 2147483647 h 539"/>
              <a:gd name="T34" fmla="*/ 2147483647 w 511"/>
              <a:gd name="T35" fmla="*/ 2147483647 h 539"/>
              <a:gd name="T36" fmla="*/ 0 w 511"/>
              <a:gd name="T37" fmla="*/ 2147483647 h 539"/>
              <a:gd name="T38" fmla="*/ 2147483647 w 511"/>
              <a:gd name="T39" fmla="*/ 2147483647 h 539"/>
              <a:gd name="T40" fmla="*/ 2147483647 w 511"/>
              <a:gd name="T41" fmla="*/ 0 h 539"/>
              <a:gd name="T42" fmla="*/ 2147483647 w 511"/>
              <a:gd name="T43" fmla="*/ 2147483647 h 539"/>
              <a:gd name="T44" fmla="*/ 2147483647 w 511"/>
              <a:gd name="T45" fmla="*/ 2147483647 h 539"/>
              <a:gd name="T46" fmla="*/ 2147483647 w 511"/>
              <a:gd name="T47" fmla="*/ 2147483647 h 539"/>
              <a:gd name="T48" fmla="*/ 2147483647 w 511"/>
              <a:gd name="T49" fmla="*/ 2147483647 h 539"/>
              <a:gd name="T50" fmla="*/ 2147483647 w 511"/>
              <a:gd name="T51" fmla="*/ 2147483647 h 539"/>
              <a:gd name="T52" fmla="*/ 2147483647 w 511"/>
              <a:gd name="T53" fmla="*/ 2147483647 h 539"/>
              <a:gd name="T54" fmla="*/ 2147483647 w 511"/>
              <a:gd name="T55" fmla="*/ 2147483647 h 539"/>
              <a:gd name="T56" fmla="*/ 2147483647 w 511"/>
              <a:gd name="T57" fmla="*/ 2147483647 h 539"/>
              <a:gd name="T58" fmla="*/ 2147483647 w 511"/>
              <a:gd name="T59" fmla="*/ 2147483647 h 539"/>
              <a:gd name="T60" fmla="*/ 2147483647 w 511"/>
              <a:gd name="T61" fmla="*/ 2147483647 h 539"/>
              <a:gd name="T62" fmla="*/ 2147483647 w 511"/>
              <a:gd name="T63" fmla="*/ 2147483647 h 539"/>
              <a:gd name="T64" fmla="*/ 2147483647 w 511"/>
              <a:gd name="T65" fmla="*/ 2147483647 h 539"/>
              <a:gd name="T66" fmla="*/ 2147483647 w 511"/>
              <a:gd name="T67" fmla="*/ 2147483647 h 539"/>
              <a:gd name="T68" fmla="*/ 2147483647 w 511"/>
              <a:gd name="T69" fmla="*/ 2147483647 h 539"/>
              <a:gd name="T70" fmla="*/ 2147483647 w 511"/>
              <a:gd name="T71" fmla="*/ 2147483647 h 539"/>
              <a:gd name="T72" fmla="*/ 2147483647 w 511"/>
              <a:gd name="T73" fmla="*/ 2147483647 h 539"/>
              <a:gd name="T74" fmla="*/ 2147483647 w 511"/>
              <a:gd name="T75" fmla="*/ 2147483647 h 539"/>
              <a:gd name="T76" fmla="*/ 2147483647 w 511"/>
              <a:gd name="T77" fmla="*/ 2147483647 h 539"/>
              <a:gd name="T78" fmla="*/ 2147483647 w 511"/>
              <a:gd name="T79" fmla="*/ 2147483647 h 539"/>
              <a:gd name="T80" fmla="*/ 2147483647 w 511"/>
              <a:gd name="T81" fmla="*/ 2147483647 h 539"/>
              <a:gd name="T82" fmla="*/ 2147483647 w 511"/>
              <a:gd name="T83" fmla="*/ 2147483647 h 539"/>
              <a:gd name="T84" fmla="*/ 2147483647 w 511"/>
              <a:gd name="T85" fmla="*/ 2147483647 h 539"/>
              <a:gd name="T86" fmla="*/ 2147483647 w 511"/>
              <a:gd name="T87" fmla="*/ 2147483647 h 539"/>
              <a:gd name="T88" fmla="*/ 2147483647 w 511"/>
              <a:gd name="T89" fmla="*/ 2147483647 h 539"/>
              <a:gd name="T90" fmla="*/ 2147483647 w 511"/>
              <a:gd name="T91" fmla="*/ 2147483647 h 539"/>
              <a:gd name="T92" fmla="*/ 2147483647 w 511"/>
              <a:gd name="T93" fmla="*/ 2147483647 h 539"/>
              <a:gd name="T94" fmla="*/ 2147483647 w 511"/>
              <a:gd name="T95" fmla="*/ 2147483647 h 539"/>
              <a:gd name="T96" fmla="*/ 2147483647 w 511"/>
              <a:gd name="T97" fmla="*/ 2147483647 h 539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11"/>
              <a:gd name="T148" fmla="*/ 0 h 539"/>
              <a:gd name="T149" fmla="*/ 511 w 511"/>
              <a:gd name="T150" fmla="*/ 539 h 539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11" h="539">
                <a:moveTo>
                  <a:pt x="475" y="476"/>
                </a:moveTo>
                <a:lnTo>
                  <a:pt x="466" y="485"/>
                </a:lnTo>
                <a:lnTo>
                  <a:pt x="448" y="485"/>
                </a:lnTo>
                <a:lnTo>
                  <a:pt x="431" y="476"/>
                </a:lnTo>
                <a:lnTo>
                  <a:pt x="413" y="485"/>
                </a:lnTo>
                <a:lnTo>
                  <a:pt x="422" y="529"/>
                </a:lnTo>
                <a:lnTo>
                  <a:pt x="413" y="538"/>
                </a:lnTo>
                <a:lnTo>
                  <a:pt x="396" y="512"/>
                </a:lnTo>
                <a:lnTo>
                  <a:pt x="132" y="529"/>
                </a:lnTo>
                <a:lnTo>
                  <a:pt x="114" y="494"/>
                </a:lnTo>
                <a:lnTo>
                  <a:pt x="97" y="476"/>
                </a:lnTo>
                <a:lnTo>
                  <a:pt x="97" y="432"/>
                </a:lnTo>
                <a:lnTo>
                  <a:pt x="88" y="397"/>
                </a:lnTo>
                <a:lnTo>
                  <a:pt x="88" y="362"/>
                </a:lnTo>
                <a:lnTo>
                  <a:pt x="106" y="344"/>
                </a:lnTo>
                <a:lnTo>
                  <a:pt x="97" y="335"/>
                </a:lnTo>
                <a:lnTo>
                  <a:pt x="97" y="326"/>
                </a:lnTo>
                <a:lnTo>
                  <a:pt x="70" y="273"/>
                </a:lnTo>
                <a:lnTo>
                  <a:pt x="0" y="26"/>
                </a:lnTo>
                <a:lnTo>
                  <a:pt x="193" y="9"/>
                </a:lnTo>
                <a:lnTo>
                  <a:pt x="237" y="0"/>
                </a:lnTo>
                <a:lnTo>
                  <a:pt x="220" y="35"/>
                </a:lnTo>
                <a:lnTo>
                  <a:pt x="255" y="62"/>
                </a:lnTo>
                <a:lnTo>
                  <a:pt x="273" y="62"/>
                </a:lnTo>
                <a:lnTo>
                  <a:pt x="308" y="115"/>
                </a:lnTo>
                <a:lnTo>
                  <a:pt x="378" y="168"/>
                </a:lnTo>
                <a:lnTo>
                  <a:pt x="378" y="176"/>
                </a:lnTo>
                <a:lnTo>
                  <a:pt x="396" y="185"/>
                </a:lnTo>
                <a:lnTo>
                  <a:pt x="396" y="194"/>
                </a:lnTo>
                <a:lnTo>
                  <a:pt x="404" y="203"/>
                </a:lnTo>
                <a:lnTo>
                  <a:pt x="431" y="212"/>
                </a:lnTo>
                <a:lnTo>
                  <a:pt x="431" y="220"/>
                </a:lnTo>
                <a:lnTo>
                  <a:pt x="440" y="229"/>
                </a:lnTo>
                <a:lnTo>
                  <a:pt x="448" y="256"/>
                </a:lnTo>
                <a:lnTo>
                  <a:pt x="475" y="273"/>
                </a:lnTo>
                <a:lnTo>
                  <a:pt x="484" y="309"/>
                </a:lnTo>
                <a:lnTo>
                  <a:pt x="510" y="318"/>
                </a:lnTo>
                <a:lnTo>
                  <a:pt x="510" y="326"/>
                </a:lnTo>
                <a:lnTo>
                  <a:pt x="484" y="362"/>
                </a:lnTo>
                <a:lnTo>
                  <a:pt x="492" y="379"/>
                </a:lnTo>
                <a:lnTo>
                  <a:pt x="475" y="379"/>
                </a:lnTo>
                <a:lnTo>
                  <a:pt x="492" y="379"/>
                </a:lnTo>
                <a:lnTo>
                  <a:pt x="484" y="406"/>
                </a:lnTo>
                <a:lnTo>
                  <a:pt x="484" y="423"/>
                </a:lnTo>
                <a:lnTo>
                  <a:pt x="466" y="441"/>
                </a:lnTo>
                <a:lnTo>
                  <a:pt x="475" y="432"/>
                </a:lnTo>
                <a:lnTo>
                  <a:pt x="466" y="450"/>
                </a:lnTo>
                <a:lnTo>
                  <a:pt x="475" y="450"/>
                </a:lnTo>
                <a:lnTo>
                  <a:pt x="475" y="476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8" name="Freeform 11"/>
          <p:cNvSpPr>
            <a:spLocks/>
          </p:cNvSpPr>
          <p:nvPr/>
        </p:nvSpPr>
        <p:spPr bwMode="auto">
          <a:xfrm>
            <a:off x="3284538" y="1343025"/>
            <a:ext cx="715962" cy="1339850"/>
          </a:xfrm>
          <a:custGeom>
            <a:avLst/>
            <a:gdLst>
              <a:gd name="T0" fmla="*/ 2147483647 w 566"/>
              <a:gd name="T1" fmla="*/ 2147483647 h 909"/>
              <a:gd name="T2" fmla="*/ 2147483647 w 566"/>
              <a:gd name="T3" fmla="*/ 2147483647 h 909"/>
              <a:gd name="T4" fmla="*/ 0 w 566"/>
              <a:gd name="T5" fmla="*/ 2147483647 h 909"/>
              <a:gd name="T6" fmla="*/ 2147483647 w 566"/>
              <a:gd name="T7" fmla="*/ 2147483647 h 909"/>
              <a:gd name="T8" fmla="*/ 2147483647 w 566"/>
              <a:gd name="T9" fmla="*/ 2147483647 h 909"/>
              <a:gd name="T10" fmla="*/ 2147483647 w 566"/>
              <a:gd name="T11" fmla="*/ 2147483647 h 909"/>
              <a:gd name="T12" fmla="*/ 2147483647 w 566"/>
              <a:gd name="T13" fmla="*/ 2147483647 h 909"/>
              <a:gd name="T14" fmla="*/ 2147483647 w 566"/>
              <a:gd name="T15" fmla="*/ 2147483647 h 909"/>
              <a:gd name="T16" fmla="*/ 2147483647 w 566"/>
              <a:gd name="T17" fmla="*/ 2147483647 h 909"/>
              <a:gd name="T18" fmla="*/ 2147483647 w 566"/>
              <a:gd name="T19" fmla="*/ 2147483647 h 909"/>
              <a:gd name="T20" fmla="*/ 2147483647 w 566"/>
              <a:gd name="T21" fmla="*/ 2147483647 h 909"/>
              <a:gd name="T22" fmla="*/ 2147483647 w 566"/>
              <a:gd name="T23" fmla="*/ 2147483647 h 909"/>
              <a:gd name="T24" fmla="*/ 2147483647 w 566"/>
              <a:gd name="T25" fmla="*/ 0 h 909"/>
              <a:gd name="T26" fmla="*/ 2147483647 w 566"/>
              <a:gd name="T27" fmla="*/ 2147483647 h 909"/>
              <a:gd name="T28" fmla="*/ 2147483647 w 566"/>
              <a:gd name="T29" fmla="*/ 2147483647 h 909"/>
              <a:gd name="T30" fmla="*/ 2147483647 w 566"/>
              <a:gd name="T31" fmla="*/ 2147483647 h 909"/>
              <a:gd name="T32" fmla="*/ 2147483647 w 566"/>
              <a:gd name="T33" fmla="*/ 2147483647 h 909"/>
              <a:gd name="T34" fmla="*/ 2147483647 w 566"/>
              <a:gd name="T35" fmla="*/ 2147483647 h 909"/>
              <a:gd name="T36" fmla="*/ 2147483647 w 566"/>
              <a:gd name="T37" fmla="*/ 2147483647 h 909"/>
              <a:gd name="T38" fmla="*/ 2147483647 w 566"/>
              <a:gd name="T39" fmla="*/ 2147483647 h 909"/>
              <a:gd name="T40" fmla="*/ 2147483647 w 566"/>
              <a:gd name="T41" fmla="*/ 2147483647 h 909"/>
              <a:gd name="T42" fmla="*/ 2147483647 w 566"/>
              <a:gd name="T43" fmla="*/ 2147483647 h 909"/>
              <a:gd name="T44" fmla="*/ 2147483647 w 566"/>
              <a:gd name="T45" fmla="*/ 2147483647 h 909"/>
              <a:gd name="T46" fmla="*/ 2147483647 w 566"/>
              <a:gd name="T47" fmla="*/ 2147483647 h 909"/>
              <a:gd name="T48" fmla="*/ 2147483647 w 566"/>
              <a:gd name="T49" fmla="*/ 2147483647 h 909"/>
              <a:gd name="T50" fmla="*/ 2147483647 w 566"/>
              <a:gd name="T51" fmla="*/ 2147483647 h 909"/>
              <a:gd name="T52" fmla="*/ 2147483647 w 566"/>
              <a:gd name="T53" fmla="*/ 2147483647 h 909"/>
              <a:gd name="T54" fmla="*/ 2147483647 w 566"/>
              <a:gd name="T55" fmla="*/ 2147483647 h 909"/>
              <a:gd name="T56" fmla="*/ 2147483647 w 566"/>
              <a:gd name="T57" fmla="*/ 2147483647 h 909"/>
              <a:gd name="T58" fmla="*/ 2147483647 w 566"/>
              <a:gd name="T59" fmla="*/ 2147483647 h 909"/>
              <a:gd name="T60" fmla="*/ 2147483647 w 566"/>
              <a:gd name="T61" fmla="*/ 2147483647 h 909"/>
              <a:gd name="T62" fmla="*/ 2147483647 w 566"/>
              <a:gd name="T63" fmla="*/ 2147483647 h 909"/>
              <a:gd name="T64" fmla="*/ 2147483647 w 566"/>
              <a:gd name="T65" fmla="*/ 2147483647 h 909"/>
              <a:gd name="T66" fmla="*/ 2147483647 w 566"/>
              <a:gd name="T67" fmla="*/ 2147483647 h 909"/>
              <a:gd name="T68" fmla="*/ 2147483647 w 566"/>
              <a:gd name="T69" fmla="*/ 2147483647 h 909"/>
              <a:gd name="T70" fmla="*/ 2147483647 w 566"/>
              <a:gd name="T71" fmla="*/ 2147483647 h 909"/>
              <a:gd name="T72" fmla="*/ 2147483647 w 566"/>
              <a:gd name="T73" fmla="*/ 2147483647 h 909"/>
              <a:gd name="T74" fmla="*/ 2147483647 w 566"/>
              <a:gd name="T75" fmla="*/ 2147483647 h 909"/>
              <a:gd name="T76" fmla="*/ 2147483647 w 566"/>
              <a:gd name="T77" fmla="*/ 2147483647 h 909"/>
              <a:gd name="T78" fmla="*/ 2147483647 w 566"/>
              <a:gd name="T79" fmla="*/ 2147483647 h 909"/>
              <a:gd name="T80" fmla="*/ 2147483647 w 566"/>
              <a:gd name="T81" fmla="*/ 2147483647 h 909"/>
              <a:gd name="T82" fmla="*/ 2147483647 w 566"/>
              <a:gd name="T83" fmla="*/ 2147483647 h 909"/>
              <a:gd name="T84" fmla="*/ 2147483647 w 566"/>
              <a:gd name="T85" fmla="*/ 2147483647 h 909"/>
              <a:gd name="T86" fmla="*/ 2147483647 w 566"/>
              <a:gd name="T87" fmla="*/ 2147483647 h 909"/>
              <a:gd name="T88" fmla="*/ 2147483647 w 566"/>
              <a:gd name="T89" fmla="*/ 2147483647 h 909"/>
              <a:gd name="T90" fmla="*/ 2147483647 w 566"/>
              <a:gd name="T91" fmla="*/ 2147483647 h 909"/>
              <a:gd name="T92" fmla="*/ 2147483647 w 566"/>
              <a:gd name="T93" fmla="*/ 2147483647 h 909"/>
              <a:gd name="T94" fmla="*/ 2147483647 w 566"/>
              <a:gd name="T95" fmla="*/ 2147483647 h 909"/>
              <a:gd name="T96" fmla="*/ 2147483647 w 566"/>
              <a:gd name="T97" fmla="*/ 2147483647 h 909"/>
              <a:gd name="T98" fmla="*/ 2147483647 w 566"/>
              <a:gd name="T99" fmla="*/ 2147483647 h 909"/>
              <a:gd name="T100" fmla="*/ 2147483647 w 566"/>
              <a:gd name="T101" fmla="*/ 2147483647 h 909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566"/>
              <a:gd name="T154" fmla="*/ 0 h 909"/>
              <a:gd name="T155" fmla="*/ 566 w 566"/>
              <a:gd name="T156" fmla="*/ 909 h 909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566" h="909">
                <a:moveTo>
                  <a:pt x="521" y="908"/>
                </a:moveTo>
                <a:lnTo>
                  <a:pt x="256" y="864"/>
                </a:lnTo>
                <a:lnTo>
                  <a:pt x="0" y="811"/>
                </a:lnTo>
                <a:lnTo>
                  <a:pt x="53" y="599"/>
                </a:lnTo>
                <a:lnTo>
                  <a:pt x="71" y="555"/>
                </a:lnTo>
                <a:lnTo>
                  <a:pt x="44" y="538"/>
                </a:lnTo>
                <a:lnTo>
                  <a:pt x="53" y="520"/>
                </a:lnTo>
                <a:lnTo>
                  <a:pt x="79" y="485"/>
                </a:lnTo>
                <a:lnTo>
                  <a:pt x="97" y="476"/>
                </a:lnTo>
                <a:lnTo>
                  <a:pt x="141" y="397"/>
                </a:lnTo>
                <a:lnTo>
                  <a:pt x="115" y="344"/>
                </a:lnTo>
                <a:lnTo>
                  <a:pt x="115" y="300"/>
                </a:lnTo>
                <a:lnTo>
                  <a:pt x="185" y="0"/>
                </a:lnTo>
                <a:lnTo>
                  <a:pt x="265" y="18"/>
                </a:lnTo>
                <a:lnTo>
                  <a:pt x="238" y="132"/>
                </a:lnTo>
                <a:lnTo>
                  <a:pt x="256" y="176"/>
                </a:lnTo>
                <a:lnTo>
                  <a:pt x="256" y="185"/>
                </a:lnTo>
                <a:lnTo>
                  <a:pt x="256" y="203"/>
                </a:lnTo>
                <a:lnTo>
                  <a:pt x="247" y="203"/>
                </a:lnTo>
                <a:lnTo>
                  <a:pt x="265" y="212"/>
                </a:lnTo>
                <a:lnTo>
                  <a:pt x="265" y="220"/>
                </a:lnTo>
                <a:lnTo>
                  <a:pt x="283" y="229"/>
                </a:lnTo>
                <a:lnTo>
                  <a:pt x="309" y="300"/>
                </a:lnTo>
                <a:lnTo>
                  <a:pt x="318" y="309"/>
                </a:lnTo>
                <a:lnTo>
                  <a:pt x="344" y="317"/>
                </a:lnTo>
                <a:lnTo>
                  <a:pt x="318" y="370"/>
                </a:lnTo>
                <a:lnTo>
                  <a:pt x="318" y="379"/>
                </a:lnTo>
                <a:lnTo>
                  <a:pt x="318" y="388"/>
                </a:lnTo>
                <a:lnTo>
                  <a:pt x="318" y="397"/>
                </a:lnTo>
                <a:lnTo>
                  <a:pt x="318" y="406"/>
                </a:lnTo>
                <a:lnTo>
                  <a:pt x="300" y="414"/>
                </a:lnTo>
                <a:lnTo>
                  <a:pt x="300" y="441"/>
                </a:lnTo>
                <a:lnTo>
                  <a:pt x="318" y="458"/>
                </a:lnTo>
                <a:lnTo>
                  <a:pt x="353" y="432"/>
                </a:lnTo>
                <a:lnTo>
                  <a:pt x="362" y="485"/>
                </a:lnTo>
                <a:lnTo>
                  <a:pt x="380" y="511"/>
                </a:lnTo>
                <a:lnTo>
                  <a:pt x="380" y="529"/>
                </a:lnTo>
                <a:lnTo>
                  <a:pt x="371" y="529"/>
                </a:lnTo>
                <a:lnTo>
                  <a:pt x="380" y="538"/>
                </a:lnTo>
                <a:lnTo>
                  <a:pt x="397" y="555"/>
                </a:lnTo>
                <a:lnTo>
                  <a:pt x="406" y="591"/>
                </a:lnTo>
                <a:lnTo>
                  <a:pt x="415" y="608"/>
                </a:lnTo>
                <a:lnTo>
                  <a:pt x="424" y="591"/>
                </a:lnTo>
                <a:lnTo>
                  <a:pt x="459" y="599"/>
                </a:lnTo>
                <a:lnTo>
                  <a:pt x="468" y="591"/>
                </a:lnTo>
                <a:lnTo>
                  <a:pt x="539" y="608"/>
                </a:lnTo>
                <a:lnTo>
                  <a:pt x="530" y="591"/>
                </a:lnTo>
                <a:lnTo>
                  <a:pt x="547" y="582"/>
                </a:lnTo>
                <a:lnTo>
                  <a:pt x="556" y="608"/>
                </a:lnTo>
                <a:lnTo>
                  <a:pt x="565" y="617"/>
                </a:lnTo>
                <a:lnTo>
                  <a:pt x="521" y="908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9" name="Freeform 12"/>
          <p:cNvSpPr>
            <a:spLocks/>
          </p:cNvSpPr>
          <p:nvPr/>
        </p:nvSpPr>
        <p:spPr bwMode="auto">
          <a:xfrm>
            <a:off x="6172200" y="2743200"/>
            <a:ext cx="481013" cy="914400"/>
          </a:xfrm>
          <a:custGeom>
            <a:avLst/>
            <a:gdLst>
              <a:gd name="T0" fmla="*/ 2147483647 w 380"/>
              <a:gd name="T1" fmla="*/ 2147483647 h 662"/>
              <a:gd name="T2" fmla="*/ 2147483647 w 380"/>
              <a:gd name="T3" fmla="*/ 2147483647 h 662"/>
              <a:gd name="T4" fmla="*/ 2147483647 w 380"/>
              <a:gd name="T5" fmla="*/ 2147483647 h 662"/>
              <a:gd name="T6" fmla="*/ 2147483647 w 380"/>
              <a:gd name="T7" fmla="*/ 2147483647 h 662"/>
              <a:gd name="T8" fmla="*/ 2147483647 w 380"/>
              <a:gd name="T9" fmla="*/ 2147483647 h 662"/>
              <a:gd name="T10" fmla="*/ 2147483647 w 380"/>
              <a:gd name="T11" fmla="*/ 2147483647 h 662"/>
              <a:gd name="T12" fmla="*/ 2147483647 w 380"/>
              <a:gd name="T13" fmla="*/ 2147483647 h 662"/>
              <a:gd name="T14" fmla="*/ 2147483647 w 380"/>
              <a:gd name="T15" fmla="*/ 2147483647 h 662"/>
              <a:gd name="T16" fmla="*/ 2147483647 w 380"/>
              <a:gd name="T17" fmla="*/ 2147483647 h 662"/>
              <a:gd name="T18" fmla="*/ 2147483647 w 380"/>
              <a:gd name="T19" fmla="*/ 2147483647 h 662"/>
              <a:gd name="T20" fmla="*/ 2147483647 w 380"/>
              <a:gd name="T21" fmla="*/ 2147483647 h 662"/>
              <a:gd name="T22" fmla="*/ 2147483647 w 380"/>
              <a:gd name="T23" fmla="*/ 2147483647 h 662"/>
              <a:gd name="T24" fmla="*/ 2147483647 w 380"/>
              <a:gd name="T25" fmla="*/ 2147483647 h 662"/>
              <a:gd name="T26" fmla="*/ 2147483647 w 380"/>
              <a:gd name="T27" fmla="*/ 2147483647 h 662"/>
              <a:gd name="T28" fmla="*/ 2147483647 w 380"/>
              <a:gd name="T29" fmla="*/ 2147483647 h 662"/>
              <a:gd name="T30" fmla="*/ 2147483647 w 380"/>
              <a:gd name="T31" fmla="*/ 2147483647 h 662"/>
              <a:gd name="T32" fmla="*/ 2147483647 w 380"/>
              <a:gd name="T33" fmla="*/ 2147483647 h 662"/>
              <a:gd name="T34" fmla="*/ 2147483647 w 380"/>
              <a:gd name="T35" fmla="*/ 2147483647 h 662"/>
              <a:gd name="T36" fmla="*/ 2147483647 w 380"/>
              <a:gd name="T37" fmla="*/ 2147483647 h 662"/>
              <a:gd name="T38" fmla="*/ 2147483647 w 380"/>
              <a:gd name="T39" fmla="*/ 2147483647 h 662"/>
              <a:gd name="T40" fmla="*/ 2147483647 w 380"/>
              <a:gd name="T41" fmla="*/ 2147483647 h 662"/>
              <a:gd name="T42" fmla="*/ 2147483647 w 380"/>
              <a:gd name="T43" fmla="*/ 2147483647 h 662"/>
              <a:gd name="T44" fmla="*/ 2147483647 w 380"/>
              <a:gd name="T45" fmla="*/ 2147483647 h 662"/>
              <a:gd name="T46" fmla="*/ 2147483647 w 380"/>
              <a:gd name="T47" fmla="*/ 2147483647 h 662"/>
              <a:gd name="T48" fmla="*/ 2147483647 w 380"/>
              <a:gd name="T49" fmla="*/ 2147483647 h 662"/>
              <a:gd name="T50" fmla="*/ 2147483647 w 380"/>
              <a:gd name="T51" fmla="*/ 2147483647 h 662"/>
              <a:gd name="T52" fmla="*/ 0 w 380"/>
              <a:gd name="T53" fmla="*/ 2147483647 h 662"/>
              <a:gd name="T54" fmla="*/ 2147483647 w 380"/>
              <a:gd name="T55" fmla="*/ 2147483647 h 662"/>
              <a:gd name="T56" fmla="*/ 2147483647 w 380"/>
              <a:gd name="T57" fmla="*/ 2147483647 h 662"/>
              <a:gd name="T58" fmla="*/ 2147483647 w 380"/>
              <a:gd name="T59" fmla="*/ 2147483647 h 662"/>
              <a:gd name="T60" fmla="*/ 2147483647 w 380"/>
              <a:gd name="T61" fmla="*/ 2147483647 h 662"/>
              <a:gd name="T62" fmla="*/ 2147483647 w 380"/>
              <a:gd name="T63" fmla="*/ 2147483647 h 662"/>
              <a:gd name="T64" fmla="*/ 2147483647 w 380"/>
              <a:gd name="T65" fmla="*/ 2147483647 h 662"/>
              <a:gd name="T66" fmla="*/ 2147483647 w 380"/>
              <a:gd name="T67" fmla="*/ 2147483647 h 662"/>
              <a:gd name="T68" fmla="*/ 2147483647 w 380"/>
              <a:gd name="T69" fmla="*/ 2147483647 h 662"/>
              <a:gd name="T70" fmla="*/ 2147483647 w 380"/>
              <a:gd name="T71" fmla="*/ 2147483647 h 662"/>
              <a:gd name="T72" fmla="*/ 2147483647 w 380"/>
              <a:gd name="T73" fmla="*/ 2147483647 h 662"/>
              <a:gd name="T74" fmla="*/ 2147483647 w 380"/>
              <a:gd name="T75" fmla="*/ 2147483647 h 662"/>
              <a:gd name="T76" fmla="*/ 2147483647 w 380"/>
              <a:gd name="T77" fmla="*/ 2147483647 h 662"/>
              <a:gd name="T78" fmla="*/ 2147483647 w 380"/>
              <a:gd name="T79" fmla="*/ 0 h 662"/>
              <a:gd name="T80" fmla="*/ 2147483647 w 380"/>
              <a:gd name="T81" fmla="*/ 2147483647 h 662"/>
              <a:gd name="T82" fmla="*/ 2147483647 w 380"/>
              <a:gd name="T83" fmla="*/ 2147483647 h 662"/>
              <a:gd name="T84" fmla="*/ 2147483647 w 380"/>
              <a:gd name="T85" fmla="*/ 2147483647 h 662"/>
              <a:gd name="T86" fmla="*/ 2147483647 w 380"/>
              <a:gd name="T87" fmla="*/ 2147483647 h 662"/>
              <a:gd name="T88" fmla="*/ 2147483647 w 380"/>
              <a:gd name="T89" fmla="*/ 2147483647 h 662"/>
              <a:gd name="T90" fmla="*/ 2147483647 w 380"/>
              <a:gd name="T91" fmla="*/ 2147483647 h 662"/>
              <a:gd name="T92" fmla="*/ 2147483647 w 380"/>
              <a:gd name="T93" fmla="*/ 2147483647 h 662"/>
              <a:gd name="T94" fmla="*/ 2147483647 w 380"/>
              <a:gd name="T95" fmla="*/ 2147483647 h 662"/>
              <a:gd name="T96" fmla="*/ 2147483647 w 380"/>
              <a:gd name="T97" fmla="*/ 2147483647 h 662"/>
              <a:gd name="T98" fmla="*/ 2147483647 w 380"/>
              <a:gd name="T99" fmla="*/ 2147483647 h 662"/>
              <a:gd name="T100" fmla="*/ 2147483647 w 380"/>
              <a:gd name="T101" fmla="*/ 2147483647 h 662"/>
              <a:gd name="T102" fmla="*/ 2147483647 w 380"/>
              <a:gd name="T103" fmla="*/ 2147483647 h 662"/>
              <a:gd name="T104" fmla="*/ 2147483647 w 380"/>
              <a:gd name="T105" fmla="*/ 2147483647 h 662"/>
              <a:gd name="T106" fmla="*/ 2147483647 w 380"/>
              <a:gd name="T107" fmla="*/ 2147483647 h 662"/>
              <a:gd name="T108" fmla="*/ 2147483647 w 380"/>
              <a:gd name="T109" fmla="*/ 2147483647 h 662"/>
              <a:gd name="T110" fmla="*/ 2147483647 w 380"/>
              <a:gd name="T111" fmla="*/ 2147483647 h 662"/>
              <a:gd name="T112" fmla="*/ 2147483647 w 380"/>
              <a:gd name="T113" fmla="*/ 2147483647 h 662"/>
              <a:gd name="T114" fmla="*/ 2147483647 w 380"/>
              <a:gd name="T115" fmla="*/ 2147483647 h 66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380"/>
              <a:gd name="T175" fmla="*/ 0 h 662"/>
              <a:gd name="T176" fmla="*/ 380 w 380"/>
              <a:gd name="T177" fmla="*/ 662 h 662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380" h="662">
                <a:moveTo>
                  <a:pt x="335" y="564"/>
                </a:moveTo>
                <a:lnTo>
                  <a:pt x="326" y="582"/>
                </a:lnTo>
                <a:lnTo>
                  <a:pt x="335" y="599"/>
                </a:lnTo>
                <a:lnTo>
                  <a:pt x="300" y="608"/>
                </a:lnTo>
                <a:lnTo>
                  <a:pt x="300" y="652"/>
                </a:lnTo>
                <a:lnTo>
                  <a:pt x="256" y="635"/>
                </a:lnTo>
                <a:lnTo>
                  <a:pt x="238" y="652"/>
                </a:lnTo>
                <a:lnTo>
                  <a:pt x="238" y="661"/>
                </a:lnTo>
                <a:lnTo>
                  <a:pt x="229" y="652"/>
                </a:lnTo>
                <a:lnTo>
                  <a:pt x="229" y="661"/>
                </a:lnTo>
                <a:lnTo>
                  <a:pt x="220" y="661"/>
                </a:lnTo>
                <a:lnTo>
                  <a:pt x="212" y="661"/>
                </a:lnTo>
                <a:lnTo>
                  <a:pt x="203" y="635"/>
                </a:lnTo>
                <a:lnTo>
                  <a:pt x="212" y="617"/>
                </a:lnTo>
                <a:lnTo>
                  <a:pt x="194" y="582"/>
                </a:lnTo>
                <a:lnTo>
                  <a:pt x="185" y="573"/>
                </a:lnTo>
                <a:lnTo>
                  <a:pt x="167" y="555"/>
                </a:lnTo>
                <a:lnTo>
                  <a:pt x="159" y="564"/>
                </a:lnTo>
                <a:lnTo>
                  <a:pt x="159" y="555"/>
                </a:lnTo>
                <a:lnTo>
                  <a:pt x="115" y="520"/>
                </a:lnTo>
                <a:lnTo>
                  <a:pt x="132" y="449"/>
                </a:lnTo>
                <a:lnTo>
                  <a:pt x="106" y="432"/>
                </a:lnTo>
                <a:lnTo>
                  <a:pt x="88" y="449"/>
                </a:lnTo>
                <a:lnTo>
                  <a:pt x="79" y="423"/>
                </a:lnTo>
                <a:lnTo>
                  <a:pt x="71" y="405"/>
                </a:lnTo>
                <a:lnTo>
                  <a:pt x="18" y="353"/>
                </a:lnTo>
                <a:lnTo>
                  <a:pt x="0" y="300"/>
                </a:lnTo>
                <a:lnTo>
                  <a:pt x="9" y="273"/>
                </a:lnTo>
                <a:lnTo>
                  <a:pt x="9" y="247"/>
                </a:lnTo>
                <a:lnTo>
                  <a:pt x="26" y="238"/>
                </a:lnTo>
                <a:lnTo>
                  <a:pt x="44" y="203"/>
                </a:lnTo>
                <a:lnTo>
                  <a:pt x="44" y="185"/>
                </a:lnTo>
                <a:lnTo>
                  <a:pt x="26" y="167"/>
                </a:lnTo>
                <a:lnTo>
                  <a:pt x="35" y="150"/>
                </a:lnTo>
                <a:lnTo>
                  <a:pt x="88" y="132"/>
                </a:lnTo>
                <a:lnTo>
                  <a:pt x="106" y="97"/>
                </a:lnTo>
                <a:lnTo>
                  <a:pt x="106" y="62"/>
                </a:lnTo>
                <a:lnTo>
                  <a:pt x="88" y="44"/>
                </a:lnTo>
                <a:lnTo>
                  <a:pt x="62" y="18"/>
                </a:lnTo>
                <a:lnTo>
                  <a:pt x="308" y="0"/>
                </a:lnTo>
                <a:lnTo>
                  <a:pt x="317" y="35"/>
                </a:lnTo>
                <a:lnTo>
                  <a:pt x="344" y="88"/>
                </a:lnTo>
                <a:lnTo>
                  <a:pt x="370" y="370"/>
                </a:lnTo>
                <a:lnTo>
                  <a:pt x="361" y="397"/>
                </a:lnTo>
                <a:lnTo>
                  <a:pt x="370" y="414"/>
                </a:lnTo>
                <a:lnTo>
                  <a:pt x="370" y="432"/>
                </a:lnTo>
                <a:lnTo>
                  <a:pt x="379" y="441"/>
                </a:lnTo>
                <a:lnTo>
                  <a:pt x="353" y="502"/>
                </a:lnTo>
                <a:lnTo>
                  <a:pt x="335" y="502"/>
                </a:lnTo>
                <a:lnTo>
                  <a:pt x="344" y="520"/>
                </a:lnTo>
                <a:lnTo>
                  <a:pt x="335" y="520"/>
                </a:lnTo>
                <a:lnTo>
                  <a:pt x="344" y="520"/>
                </a:lnTo>
                <a:lnTo>
                  <a:pt x="344" y="529"/>
                </a:lnTo>
                <a:lnTo>
                  <a:pt x="335" y="529"/>
                </a:lnTo>
                <a:lnTo>
                  <a:pt x="335" y="546"/>
                </a:lnTo>
                <a:lnTo>
                  <a:pt x="326" y="546"/>
                </a:lnTo>
                <a:lnTo>
                  <a:pt x="335" y="555"/>
                </a:lnTo>
                <a:lnTo>
                  <a:pt x="335" y="564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0" name="Freeform 13"/>
          <p:cNvSpPr>
            <a:spLocks/>
          </p:cNvSpPr>
          <p:nvPr/>
        </p:nvSpPr>
        <p:spPr bwMode="auto">
          <a:xfrm>
            <a:off x="6554788" y="2809875"/>
            <a:ext cx="379412" cy="741363"/>
          </a:xfrm>
          <a:custGeom>
            <a:avLst/>
            <a:gdLst>
              <a:gd name="T0" fmla="*/ 2147483647 w 300"/>
              <a:gd name="T1" fmla="*/ 2147483647 h 503"/>
              <a:gd name="T2" fmla="*/ 2147483647 w 300"/>
              <a:gd name="T3" fmla="*/ 2147483647 h 503"/>
              <a:gd name="T4" fmla="*/ 2147483647 w 300"/>
              <a:gd name="T5" fmla="*/ 2147483647 h 503"/>
              <a:gd name="T6" fmla="*/ 2147483647 w 300"/>
              <a:gd name="T7" fmla="*/ 2147483647 h 503"/>
              <a:gd name="T8" fmla="*/ 2147483647 w 300"/>
              <a:gd name="T9" fmla="*/ 2147483647 h 503"/>
              <a:gd name="T10" fmla="*/ 2147483647 w 300"/>
              <a:gd name="T11" fmla="*/ 2147483647 h 503"/>
              <a:gd name="T12" fmla="*/ 2147483647 w 300"/>
              <a:gd name="T13" fmla="*/ 2147483647 h 503"/>
              <a:gd name="T14" fmla="*/ 2147483647 w 300"/>
              <a:gd name="T15" fmla="*/ 2147483647 h 503"/>
              <a:gd name="T16" fmla="*/ 2147483647 w 300"/>
              <a:gd name="T17" fmla="*/ 2147483647 h 503"/>
              <a:gd name="T18" fmla="*/ 2147483647 w 300"/>
              <a:gd name="T19" fmla="*/ 2147483647 h 503"/>
              <a:gd name="T20" fmla="*/ 2147483647 w 300"/>
              <a:gd name="T21" fmla="*/ 2147483647 h 503"/>
              <a:gd name="T22" fmla="*/ 2147483647 w 300"/>
              <a:gd name="T23" fmla="*/ 2147483647 h 503"/>
              <a:gd name="T24" fmla="*/ 2147483647 w 300"/>
              <a:gd name="T25" fmla="*/ 2147483647 h 503"/>
              <a:gd name="T26" fmla="*/ 2147483647 w 300"/>
              <a:gd name="T27" fmla="*/ 2147483647 h 503"/>
              <a:gd name="T28" fmla="*/ 2147483647 w 300"/>
              <a:gd name="T29" fmla="*/ 2147483647 h 503"/>
              <a:gd name="T30" fmla="*/ 2147483647 w 300"/>
              <a:gd name="T31" fmla="*/ 2147483647 h 503"/>
              <a:gd name="T32" fmla="*/ 2147483647 w 300"/>
              <a:gd name="T33" fmla="*/ 2147483647 h 503"/>
              <a:gd name="T34" fmla="*/ 2147483647 w 300"/>
              <a:gd name="T35" fmla="*/ 2147483647 h 503"/>
              <a:gd name="T36" fmla="*/ 2147483647 w 300"/>
              <a:gd name="T37" fmla="*/ 2147483647 h 503"/>
              <a:gd name="T38" fmla="*/ 2147483647 w 300"/>
              <a:gd name="T39" fmla="*/ 2147483647 h 503"/>
              <a:gd name="T40" fmla="*/ 2147483647 w 300"/>
              <a:gd name="T41" fmla="*/ 2147483647 h 503"/>
              <a:gd name="T42" fmla="*/ 2147483647 w 300"/>
              <a:gd name="T43" fmla="*/ 2147483647 h 503"/>
              <a:gd name="T44" fmla="*/ 0 w 300"/>
              <a:gd name="T45" fmla="*/ 2147483647 h 503"/>
              <a:gd name="T46" fmla="*/ 2147483647 w 300"/>
              <a:gd name="T47" fmla="*/ 2147483647 h 503"/>
              <a:gd name="T48" fmla="*/ 2147483647 w 300"/>
              <a:gd name="T49" fmla="*/ 2147483647 h 503"/>
              <a:gd name="T50" fmla="*/ 2147483647 w 300"/>
              <a:gd name="T51" fmla="*/ 2147483647 h 503"/>
              <a:gd name="T52" fmla="*/ 2147483647 w 300"/>
              <a:gd name="T53" fmla="*/ 2147483647 h 503"/>
              <a:gd name="T54" fmla="*/ 2147483647 w 300"/>
              <a:gd name="T55" fmla="*/ 2147483647 h 503"/>
              <a:gd name="T56" fmla="*/ 2147483647 w 300"/>
              <a:gd name="T57" fmla="*/ 2147483647 h 503"/>
              <a:gd name="T58" fmla="*/ 2147483647 w 300"/>
              <a:gd name="T59" fmla="*/ 2147483647 h 503"/>
              <a:gd name="T60" fmla="*/ 2147483647 w 300"/>
              <a:gd name="T61" fmla="*/ 2147483647 h 503"/>
              <a:gd name="T62" fmla="*/ 2147483647 w 300"/>
              <a:gd name="T63" fmla="*/ 2147483647 h 503"/>
              <a:gd name="T64" fmla="*/ 2147483647 w 300"/>
              <a:gd name="T65" fmla="*/ 2147483647 h 503"/>
              <a:gd name="T66" fmla="*/ 2147483647 w 300"/>
              <a:gd name="T67" fmla="*/ 2147483647 h 503"/>
              <a:gd name="T68" fmla="*/ 2147483647 w 300"/>
              <a:gd name="T69" fmla="*/ 2147483647 h 503"/>
              <a:gd name="T70" fmla="*/ 2147483647 w 300"/>
              <a:gd name="T71" fmla="*/ 2147483647 h 503"/>
              <a:gd name="T72" fmla="*/ 2147483647 w 300"/>
              <a:gd name="T73" fmla="*/ 2147483647 h 503"/>
              <a:gd name="T74" fmla="*/ 2147483647 w 300"/>
              <a:gd name="T75" fmla="*/ 2147483647 h 503"/>
              <a:gd name="T76" fmla="*/ 2147483647 w 300"/>
              <a:gd name="T77" fmla="*/ 2147483647 h 503"/>
              <a:gd name="T78" fmla="*/ 2147483647 w 300"/>
              <a:gd name="T79" fmla="*/ 0 h 503"/>
              <a:gd name="T80" fmla="*/ 2147483647 w 300"/>
              <a:gd name="T81" fmla="*/ 2147483647 h 503"/>
              <a:gd name="T82" fmla="*/ 2147483647 w 300"/>
              <a:gd name="T83" fmla="*/ 2147483647 h 503"/>
              <a:gd name="T84" fmla="*/ 2147483647 w 300"/>
              <a:gd name="T85" fmla="*/ 2147483647 h 503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00"/>
              <a:gd name="T130" fmla="*/ 0 h 503"/>
              <a:gd name="T131" fmla="*/ 300 w 300"/>
              <a:gd name="T132" fmla="*/ 503 h 503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00" h="503">
                <a:moveTo>
                  <a:pt x="290" y="317"/>
                </a:moveTo>
                <a:lnTo>
                  <a:pt x="281" y="317"/>
                </a:lnTo>
                <a:lnTo>
                  <a:pt x="299" y="352"/>
                </a:lnTo>
                <a:lnTo>
                  <a:pt x="264" y="370"/>
                </a:lnTo>
                <a:lnTo>
                  <a:pt x="237" y="370"/>
                </a:lnTo>
                <a:lnTo>
                  <a:pt x="246" y="388"/>
                </a:lnTo>
                <a:lnTo>
                  <a:pt x="220" y="423"/>
                </a:lnTo>
                <a:lnTo>
                  <a:pt x="211" y="423"/>
                </a:lnTo>
                <a:lnTo>
                  <a:pt x="193" y="467"/>
                </a:lnTo>
                <a:lnTo>
                  <a:pt x="158" y="440"/>
                </a:lnTo>
                <a:lnTo>
                  <a:pt x="167" y="440"/>
                </a:lnTo>
                <a:lnTo>
                  <a:pt x="150" y="449"/>
                </a:lnTo>
                <a:lnTo>
                  <a:pt x="141" y="484"/>
                </a:lnTo>
                <a:lnTo>
                  <a:pt x="123" y="467"/>
                </a:lnTo>
                <a:lnTo>
                  <a:pt x="97" y="493"/>
                </a:lnTo>
                <a:lnTo>
                  <a:pt x="53" y="476"/>
                </a:lnTo>
                <a:lnTo>
                  <a:pt x="53" y="493"/>
                </a:lnTo>
                <a:lnTo>
                  <a:pt x="18" y="484"/>
                </a:lnTo>
                <a:lnTo>
                  <a:pt x="18" y="493"/>
                </a:lnTo>
                <a:lnTo>
                  <a:pt x="18" y="502"/>
                </a:lnTo>
                <a:lnTo>
                  <a:pt x="9" y="502"/>
                </a:lnTo>
                <a:lnTo>
                  <a:pt x="9" y="493"/>
                </a:lnTo>
                <a:lnTo>
                  <a:pt x="0" y="484"/>
                </a:lnTo>
                <a:lnTo>
                  <a:pt x="9" y="484"/>
                </a:lnTo>
                <a:lnTo>
                  <a:pt x="9" y="467"/>
                </a:lnTo>
                <a:lnTo>
                  <a:pt x="18" y="467"/>
                </a:lnTo>
                <a:lnTo>
                  <a:pt x="18" y="458"/>
                </a:lnTo>
                <a:lnTo>
                  <a:pt x="9" y="458"/>
                </a:lnTo>
                <a:lnTo>
                  <a:pt x="18" y="458"/>
                </a:lnTo>
                <a:lnTo>
                  <a:pt x="9" y="440"/>
                </a:lnTo>
                <a:lnTo>
                  <a:pt x="26" y="440"/>
                </a:lnTo>
                <a:lnTo>
                  <a:pt x="53" y="379"/>
                </a:lnTo>
                <a:lnTo>
                  <a:pt x="44" y="370"/>
                </a:lnTo>
                <a:lnTo>
                  <a:pt x="44" y="352"/>
                </a:lnTo>
                <a:lnTo>
                  <a:pt x="35" y="335"/>
                </a:lnTo>
                <a:lnTo>
                  <a:pt x="44" y="308"/>
                </a:lnTo>
                <a:lnTo>
                  <a:pt x="18" y="26"/>
                </a:lnTo>
                <a:lnTo>
                  <a:pt x="44" y="35"/>
                </a:lnTo>
                <a:lnTo>
                  <a:pt x="79" y="18"/>
                </a:lnTo>
                <a:lnTo>
                  <a:pt x="255" y="0"/>
                </a:lnTo>
                <a:lnTo>
                  <a:pt x="255" y="9"/>
                </a:lnTo>
                <a:lnTo>
                  <a:pt x="290" y="291"/>
                </a:lnTo>
                <a:lnTo>
                  <a:pt x="290" y="317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061" name="Group 14"/>
          <p:cNvGrpSpPr>
            <a:grpSpLocks/>
          </p:cNvGrpSpPr>
          <p:nvPr/>
        </p:nvGrpSpPr>
        <p:grpSpPr bwMode="auto">
          <a:xfrm>
            <a:off x="6397625" y="3263900"/>
            <a:ext cx="895350" cy="520700"/>
            <a:chOff x="3617" y="2259"/>
            <a:chExt cx="708" cy="354"/>
          </a:xfrm>
        </p:grpSpPr>
        <p:sp>
          <p:nvSpPr>
            <p:cNvPr id="2194" name="Freeform 15"/>
            <p:cNvSpPr>
              <a:spLocks/>
            </p:cNvSpPr>
            <p:nvPr/>
          </p:nvSpPr>
          <p:spPr bwMode="auto">
            <a:xfrm>
              <a:off x="3635" y="2259"/>
              <a:ext cx="681" cy="345"/>
            </a:xfrm>
            <a:custGeom>
              <a:avLst/>
              <a:gdLst>
                <a:gd name="T0" fmla="*/ 532 w 681"/>
                <a:gd name="T1" fmla="*/ 284 h 345"/>
                <a:gd name="T2" fmla="*/ 139 w 681"/>
                <a:gd name="T3" fmla="*/ 318 h 345"/>
                <a:gd name="T4" fmla="*/ 122 w 681"/>
                <a:gd name="T5" fmla="*/ 318 h 345"/>
                <a:gd name="T6" fmla="*/ 122 w 681"/>
                <a:gd name="T7" fmla="*/ 335 h 345"/>
                <a:gd name="T8" fmla="*/ 0 w 681"/>
                <a:gd name="T9" fmla="*/ 344 h 345"/>
                <a:gd name="T10" fmla="*/ 0 w 681"/>
                <a:gd name="T11" fmla="*/ 335 h 345"/>
                <a:gd name="T12" fmla="*/ 17 w 681"/>
                <a:gd name="T13" fmla="*/ 335 h 345"/>
                <a:gd name="T14" fmla="*/ 26 w 681"/>
                <a:gd name="T15" fmla="*/ 292 h 345"/>
                <a:gd name="T16" fmla="*/ 17 w 681"/>
                <a:gd name="T17" fmla="*/ 284 h 345"/>
                <a:gd name="T18" fmla="*/ 17 w 681"/>
                <a:gd name="T19" fmla="*/ 275 h 345"/>
                <a:gd name="T20" fmla="*/ 35 w 681"/>
                <a:gd name="T21" fmla="*/ 258 h 345"/>
                <a:gd name="T22" fmla="*/ 78 w 681"/>
                <a:gd name="T23" fmla="*/ 275 h 345"/>
                <a:gd name="T24" fmla="*/ 78 w 681"/>
                <a:gd name="T25" fmla="*/ 232 h 345"/>
                <a:gd name="T26" fmla="*/ 113 w 681"/>
                <a:gd name="T27" fmla="*/ 224 h 345"/>
                <a:gd name="T28" fmla="*/ 105 w 681"/>
                <a:gd name="T29" fmla="*/ 206 h 345"/>
                <a:gd name="T30" fmla="*/ 113 w 681"/>
                <a:gd name="T31" fmla="*/ 189 h 345"/>
                <a:gd name="T32" fmla="*/ 122 w 681"/>
                <a:gd name="T33" fmla="*/ 189 h 345"/>
                <a:gd name="T34" fmla="*/ 122 w 681"/>
                <a:gd name="T35" fmla="*/ 181 h 345"/>
                <a:gd name="T36" fmla="*/ 122 w 681"/>
                <a:gd name="T37" fmla="*/ 172 h 345"/>
                <a:gd name="T38" fmla="*/ 157 w 681"/>
                <a:gd name="T39" fmla="*/ 181 h 345"/>
                <a:gd name="T40" fmla="*/ 157 w 681"/>
                <a:gd name="T41" fmla="*/ 163 h 345"/>
                <a:gd name="T42" fmla="*/ 201 w 681"/>
                <a:gd name="T43" fmla="*/ 181 h 345"/>
                <a:gd name="T44" fmla="*/ 227 w 681"/>
                <a:gd name="T45" fmla="*/ 155 h 345"/>
                <a:gd name="T46" fmla="*/ 244 w 681"/>
                <a:gd name="T47" fmla="*/ 172 h 345"/>
                <a:gd name="T48" fmla="*/ 253 w 681"/>
                <a:gd name="T49" fmla="*/ 138 h 345"/>
                <a:gd name="T50" fmla="*/ 270 w 681"/>
                <a:gd name="T51" fmla="*/ 129 h 345"/>
                <a:gd name="T52" fmla="*/ 262 w 681"/>
                <a:gd name="T53" fmla="*/ 129 h 345"/>
                <a:gd name="T54" fmla="*/ 296 w 681"/>
                <a:gd name="T55" fmla="*/ 155 h 345"/>
                <a:gd name="T56" fmla="*/ 314 w 681"/>
                <a:gd name="T57" fmla="*/ 112 h 345"/>
                <a:gd name="T58" fmla="*/ 323 w 681"/>
                <a:gd name="T59" fmla="*/ 112 h 345"/>
                <a:gd name="T60" fmla="*/ 349 w 681"/>
                <a:gd name="T61" fmla="*/ 77 h 345"/>
                <a:gd name="T62" fmla="*/ 340 w 681"/>
                <a:gd name="T63" fmla="*/ 60 h 345"/>
                <a:gd name="T64" fmla="*/ 366 w 681"/>
                <a:gd name="T65" fmla="*/ 60 h 345"/>
                <a:gd name="T66" fmla="*/ 401 w 681"/>
                <a:gd name="T67" fmla="*/ 43 h 345"/>
                <a:gd name="T68" fmla="*/ 384 w 681"/>
                <a:gd name="T69" fmla="*/ 9 h 345"/>
                <a:gd name="T70" fmla="*/ 392 w 681"/>
                <a:gd name="T71" fmla="*/ 9 h 345"/>
                <a:gd name="T72" fmla="*/ 427 w 681"/>
                <a:gd name="T73" fmla="*/ 0 h 345"/>
                <a:gd name="T74" fmla="*/ 427 w 681"/>
                <a:gd name="T75" fmla="*/ 9 h 345"/>
                <a:gd name="T76" fmla="*/ 453 w 681"/>
                <a:gd name="T77" fmla="*/ 34 h 345"/>
                <a:gd name="T78" fmla="*/ 488 w 681"/>
                <a:gd name="T79" fmla="*/ 34 h 345"/>
                <a:gd name="T80" fmla="*/ 497 w 681"/>
                <a:gd name="T81" fmla="*/ 52 h 345"/>
                <a:gd name="T82" fmla="*/ 506 w 681"/>
                <a:gd name="T83" fmla="*/ 52 h 345"/>
                <a:gd name="T84" fmla="*/ 514 w 681"/>
                <a:gd name="T85" fmla="*/ 43 h 345"/>
                <a:gd name="T86" fmla="*/ 541 w 681"/>
                <a:gd name="T87" fmla="*/ 52 h 345"/>
                <a:gd name="T88" fmla="*/ 575 w 681"/>
                <a:gd name="T89" fmla="*/ 26 h 345"/>
                <a:gd name="T90" fmla="*/ 584 w 681"/>
                <a:gd name="T91" fmla="*/ 43 h 345"/>
                <a:gd name="T92" fmla="*/ 610 w 681"/>
                <a:gd name="T93" fmla="*/ 60 h 345"/>
                <a:gd name="T94" fmla="*/ 610 w 681"/>
                <a:gd name="T95" fmla="*/ 95 h 345"/>
                <a:gd name="T96" fmla="*/ 628 w 681"/>
                <a:gd name="T97" fmla="*/ 120 h 345"/>
                <a:gd name="T98" fmla="*/ 645 w 681"/>
                <a:gd name="T99" fmla="*/ 146 h 345"/>
                <a:gd name="T100" fmla="*/ 654 w 681"/>
                <a:gd name="T101" fmla="*/ 146 h 345"/>
                <a:gd name="T102" fmla="*/ 680 w 681"/>
                <a:gd name="T103" fmla="*/ 155 h 345"/>
                <a:gd name="T104" fmla="*/ 619 w 681"/>
                <a:gd name="T105" fmla="*/ 215 h 345"/>
                <a:gd name="T106" fmla="*/ 610 w 681"/>
                <a:gd name="T107" fmla="*/ 241 h 345"/>
                <a:gd name="T108" fmla="*/ 584 w 681"/>
                <a:gd name="T109" fmla="*/ 249 h 345"/>
                <a:gd name="T110" fmla="*/ 584 w 681"/>
                <a:gd name="T111" fmla="*/ 258 h 345"/>
                <a:gd name="T112" fmla="*/ 532 w 681"/>
                <a:gd name="T113" fmla="*/ 284 h 34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81"/>
                <a:gd name="T172" fmla="*/ 0 h 345"/>
                <a:gd name="T173" fmla="*/ 681 w 681"/>
                <a:gd name="T174" fmla="*/ 345 h 34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81" h="345">
                  <a:moveTo>
                    <a:pt x="532" y="284"/>
                  </a:moveTo>
                  <a:lnTo>
                    <a:pt x="139" y="318"/>
                  </a:lnTo>
                  <a:lnTo>
                    <a:pt x="122" y="318"/>
                  </a:lnTo>
                  <a:lnTo>
                    <a:pt x="122" y="335"/>
                  </a:lnTo>
                  <a:lnTo>
                    <a:pt x="0" y="344"/>
                  </a:lnTo>
                  <a:lnTo>
                    <a:pt x="0" y="335"/>
                  </a:lnTo>
                  <a:lnTo>
                    <a:pt x="17" y="335"/>
                  </a:lnTo>
                  <a:lnTo>
                    <a:pt x="26" y="292"/>
                  </a:lnTo>
                  <a:lnTo>
                    <a:pt x="17" y="284"/>
                  </a:lnTo>
                  <a:lnTo>
                    <a:pt x="17" y="275"/>
                  </a:lnTo>
                  <a:lnTo>
                    <a:pt x="35" y="258"/>
                  </a:lnTo>
                  <a:lnTo>
                    <a:pt x="78" y="275"/>
                  </a:lnTo>
                  <a:lnTo>
                    <a:pt x="78" y="232"/>
                  </a:lnTo>
                  <a:lnTo>
                    <a:pt x="113" y="224"/>
                  </a:lnTo>
                  <a:lnTo>
                    <a:pt x="105" y="206"/>
                  </a:lnTo>
                  <a:lnTo>
                    <a:pt x="113" y="189"/>
                  </a:lnTo>
                  <a:lnTo>
                    <a:pt x="122" y="189"/>
                  </a:lnTo>
                  <a:lnTo>
                    <a:pt x="122" y="181"/>
                  </a:lnTo>
                  <a:lnTo>
                    <a:pt x="122" y="172"/>
                  </a:lnTo>
                  <a:lnTo>
                    <a:pt x="157" y="181"/>
                  </a:lnTo>
                  <a:lnTo>
                    <a:pt x="157" y="163"/>
                  </a:lnTo>
                  <a:lnTo>
                    <a:pt x="201" y="181"/>
                  </a:lnTo>
                  <a:lnTo>
                    <a:pt x="227" y="155"/>
                  </a:lnTo>
                  <a:lnTo>
                    <a:pt x="244" y="172"/>
                  </a:lnTo>
                  <a:lnTo>
                    <a:pt x="253" y="138"/>
                  </a:lnTo>
                  <a:lnTo>
                    <a:pt x="270" y="129"/>
                  </a:lnTo>
                  <a:lnTo>
                    <a:pt x="262" y="129"/>
                  </a:lnTo>
                  <a:lnTo>
                    <a:pt x="296" y="155"/>
                  </a:lnTo>
                  <a:lnTo>
                    <a:pt x="314" y="112"/>
                  </a:lnTo>
                  <a:lnTo>
                    <a:pt x="323" y="112"/>
                  </a:lnTo>
                  <a:lnTo>
                    <a:pt x="349" y="77"/>
                  </a:lnTo>
                  <a:lnTo>
                    <a:pt x="340" y="60"/>
                  </a:lnTo>
                  <a:lnTo>
                    <a:pt x="366" y="60"/>
                  </a:lnTo>
                  <a:lnTo>
                    <a:pt x="401" y="43"/>
                  </a:lnTo>
                  <a:lnTo>
                    <a:pt x="384" y="9"/>
                  </a:lnTo>
                  <a:lnTo>
                    <a:pt x="392" y="9"/>
                  </a:lnTo>
                  <a:lnTo>
                    <a:pt x="427" y="0"/>
                  </a:lnTo>
                  <a:lnTo>
                    <a:pt x="427" y="9"/>
                  </a:lnTo>
                  <a:lnTo>
                    <a:pt x="453" y="34"/>
                  </a:lnTo>
                  <a:lnTo>
                    <a:pt x="488" y="34"/>
                  </a:lnTo>
                  <a:lnTo>
                    <a:pt x="497" y="52"/>
                  </a:lnTo>
                  <a:lnTo>
                    <a:pt x="506" y="52"/>
                  </a:lnTo>
                  <a:lnTo>
                    <a:pt x="514" y="43"/>
                  </a:lnTo>
                  <a:lnTo>
                    <a:pt x="541" y="52"/>
                  </a:lnTo>
                  <a:lnTo>
                    <a:pt x="575" y="26"/>
                  </a:lnTo>
                  <a:lnTo>
                    <a:pt x="584" y="43"/>
                  </a:lnTo>
                  <a:lnTo>
                    <a:pt x="610" y="60"/>
                  </a:lnTo>
                  <a:lnTo>
                    <a:pt x="610" y="95"/>
                  </a:lnTo>
                  <a:lnTo>
                    <a:pt x="628" y="120"/>
                  </a:lnTo>
                  <a:lnTo>
                    <a:pt x="645" y="146"/>
                  </a:lnTo>
                  <a:lnTo>
                    <a:pt x="654" y="146"/>
                  </a:lnTo>
                  <a:lnTo>
                    <a:pt x="680" y="155"/>
                  </a:lnTo>
                  <a:lnTo>
                    <a:pt x="619" y="215"/>
                  </a:lnTo>
                  <a:lnTo>
                    <a:pt x="610" y="241"/>
                  </a:lnTo>
                  <a:lnTo>
                    <a:pt x="584" y="249"/>
                  </a:lnTo>
                  <a:lnTo>
                    <a:pt x="584" y="258"/>
                  </a:lnTo>
                  <a:lnTo>
                    <a:pt x="532" y="28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" name="Freeform 16"/>
            <p:cNvSpPr>
              <a:spLocks/>
            </p:cNvSpPr>
            <p:nvPr/>
          </p:nvSpPr>
          <p:spPr bwMode="auto">
            <a:xfrm>
              <a:off x="3617" y="2603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"/>
                <a:gd name="T17" fmla="*/ 1 w 1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" name="Freeform 17"/>
            <p:cNvSpPr>
              <a:spLocks/>
            </p:cNvSpPr>
            <p:nvPr/>
          </p:nvSpPr>
          <p:spPr bwMode="auto">
            <a:xfrm>
              <a:off x="3635" y="2259"/>
              <a:ext cx="690" cy="354"/>
            </a:xfrm>
            <a:custGeom>
              <a:avLst/>
              <a:gdLst>
                <a:gd name="T0" fmla="*/ 539 w 690"/>
                <a:gd name="T1" fmla="*/ 291 h 354"/>
                <a:gd name="T2" fmla="*/ 141 w 690"/>
                <a:gd name="T3" fmla="*/ 327 h 354"/>
                <a:gd name="T4" fmla="*/ 124 w 690"/>
                <a:gd name="T5" fmla="*/ 327 h 354"/>
                <a:gd name="T6" fmla="*/ 124 w 690"/>
                <a:gd name="T7" fmla="*/ 344 h 354"/>
                <a:gd name="T8" fmla="*/ 0 w 690"/>
                <a:gd name="T9" fmla="*/ 353 h 354"/>
                <a:gd name="T10" fmla="*/ 0 w 690"/>
                <a:gd name="T11" fmla="*/ 344 h 354"/>
                <a:gd name="T12" fmla="*/ 18 w 690"/>
                <a:gd name="T13" fmla="*/ 344 h 354"/>
                <a:gd name="T14" fmla="*/ 27 w 690"/>
                <a:gd name="T15" fmla="*/ 300 h 354"/>
                <a:gd name="T16" fmla="*/ 18 w 690"/>
                <a:gd name="T17" fmla="*/ 291 h 354"/>
                <a:gd name="T18" fmla="*/ 18 w 690"/>
                <a:gd name="T19" fmla="*/ 282 h 354"/>
                <a:gd name="T20" fmla="*/ 35 w 690"/>
                <a:gd name="T21" fmla="*/ 265 h 354"/>
                <a:gd name="T22" fmla="*/ 80 w 690"/>
                <a:gd name="T23" fmla="*/ 282 h 354"/>
                <a:gd name="T24" fmla="*/ 80 w 690"/>
                <a:gd name="T25" fmla="*/ 238 h 354"/>
                <a:gd name="T26" fmla="*/ 115 w 690"/>
                <a:gd name="T27" fmla="*/ 229 h 354"/>
                <a:gd name="T28" fmla="*/ 106 w 690"/>
                <a:gd name="T29" fmla="*/ 212 h 354"/>
                <a:gd name="T30" fmla="*/ 115 w 690"/>
                <a:gd name="T31" fmla="*/ 194 h 354"/>
                <a:gd name="T32" fmla="*/ 124 w 690"/>
                <a:gd name="T33" fmla="*/ 194 h 354"/>
                <a:gd name="T34" fmla="*/ 124 w 690"/>
                <a:gd name="T35" fmla="*/ 185 h 354"/>
                <a:gd name="T36" fmla="*/ 124 w 690"/>
                <a:gd name="T37" fmla="*/ 177 h 354"/>
                <a:gd name="T38" fmla="*/ 159 w 690"/>
                <a:gd name="T39" fmla="*/ 185 h 354"/>
                <a:gd name="T40" fmla="*/ 159 w 690"/>
                <a:gd name="T41" fmla="*/ 168 h 354"/>
                <a:gd name="T42" fmla="*/ 203 w 690"/>
                <a:gd name="T43" fmla="*/ 185 h 354"/>
                <a:gd name="T44" fmla="*/ 230 w 690"/>
                <a:gd name="T45" fmla="*/ 159 h 354"/>
                <a:gd name="T46" fmla="*/ 247 w 690"/>
                <a:gd name="T47" fmla="*/ 177 h 354"/>
                <a:gd name="T48" fmla="*/ 256 w 690"/>
                <a:gd name="T49" fmla="*/ 141 h 354"/>
                <a:gd name="T50" fmla="*/ 274 w 690"/>
                <a:gd name="T51" fmla="*/ 132 h 354"/>
                <a:gd name="T52" fmla="*/ 265 w 690"/>
                <a:gd name="T53" fmla="*/ 132 h 354"/>
                <a:gd name="T54" fmla="*/ 300 w 690"/>
                <a:gd name="T55" fmla="*/ 159 h 354"/>
                <a:gd name="T56" fmla="*/ 318 w 690"/>
                <a:gd name="T57" fmla="*/ 115 h 354"/>
                <a:gd name="T58" fmla="*/ 327 w 690"/>
                <a:gd name="T59" fmla="*/ 115 h 354"/>
                <a:gd name="T60" fmla="*/ 353 w 690"/>
                <a:gd name="T61" fmla="*/ 79 h 354"/>
                <a:gd name="T62" fmla="*/ 345 w 690"/>
                <a:gd name="T63" fmla="*/ 62 h 354"/>
                <a:gd name="T64" fmla="*/ 371 w 690"/>
                <a:gd name="T65" fmla="*/ 62 h 354"/>
                <a:gd name="T66" fmla="*/ 406 w 690"/>
                <a:gd name="T67" fmla="*/ 44 h 354"/>
                <a:gd name="T68" fmla="*/ 389 w 690"/>
                <a:gd name="T69" fmla="*/ 9 h 354"/>
                <a:gd name="T70" fmla="*/ 398 w 690"/>
                <a:gd name="T71" fmla="*/ 9 h 354"/>
                <a:gd name="T72" fmla="*/ 433 w 690"/>
                <a:gd name="T73" fmla="*/ 0 h 354"/>
                <a:gd name="T74" fmla="*/ 433 w 690"/>
                <a:gd name="T75" fmla="*/ 9 h 354"/>
                <a:gd name="T76" fmla="*/ 459 w 690"/>
                <a:gd name="T77" fmla="*/ 35 h 354"/>
                <a:gd name="T78" fmla="*/ 495 w 690"/>
                <a:gd name="T79" fmla="*/ 35 h 354"/>
                <a:gd name="T80" fmla="*/ 504 w 690"/>
                <a:gd name="T81" fmla="*/ 53 h 354"/>
                <a:gd name="T82" fmla="*/ 512 w 690"/>
                <a:gd name="T83" fmla="*/ 53 h 354"/>
                <a:gd name="T84" fmla="*/ 521 w 690"/>
                <a:gd name="T85" fmla="*/ 44 h 354"/>
                <a:gd name="T86" fmla="*/ 548 w 690"/>
                <a:gd name="T87" fmla="*/ 53 h 354"/>
                <a:gd name="T88" fmla="*/ 583 w 690"/>
                <a:gd name="T89" fmla="*/ 26 h 354"/>
                <a:gd name="T90" fmla="*/ 592 w 690"/>
                <a:gd name="T91" fmla="*/ 44 h 354"/>
                <a:gd name="T92" fmla="*/ 618 w 690"/>
                <a:gd name="T93" fmla="*/ 62 h 354"/>
                <a:gd name="T94" fmla="*/ 618 w 690"/>
                <a:gd name="T95" fmla="*/ 97 h 354"/>
                <a:gd name="T96" fmla="*/ 636 w 690"/>
                <a:gd name="T97" fmla="*/ 124 h 354"/>
                <a:gd name="T98" fmla="*/ 654 w 690"/>
                <a:gd name="T99" fmla="*/ 150 h 354"/>
                <a:gd name="T100" fmla="*/ 663 w 690"/>
                <a:gd name="T101" fmla="*/ 150 h 354"/>
                <a:gd name="T102" fmla="*/ 689 w 690"/>
                <a:gd name="T103" fmla="*/ 159 h 354"/>
                <a:gd name="T104" fmla="*/ 627 w 690"/>
                <a:gd name="T105" fmla="*/ 221 h 354"/>
                <a:gd name="T106" fmla="*/ 618 w 690"/>
                <a:gd name="T107" fmla="*/ 247 h 354"/>
                <a:gd name="T108" fmla="*/ 592 w 690"/>
                <a:gd name="T109" fmla="*/ 256 h 354"/>
                <a:gd name="T110" fmla="*/ 592 w 690"/>
                <a:gd name="T111" fmla="*/ 265 h 354"/>
                <a:gd name="T112" fmla="*/ 539 w 690"/>
                <a:gd name="T113" fmla="*/ 291 h 35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90"/>
                <a:gd name="T172" fmla="*/ 0 h 354"/>
                <a:gd name="T173" fmla="*/ 690 w 690"/>
                <a:gd name="T174" fmla="*/ 354 h 35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90" h="354">
                  <a:moveTo>
                    <a:pt x="539" y="291"/>
                  </a:moveTo>
                  <a:lnTo>
                    <a:pt x="141" y="327"/>
                  </a:lnTo>
                  <a:lnTo>
                    <a:pt x="124" y="327"/>
                  </a:lnTo>
                  <a:lnTo>
                    <a:pt x="124" y="344"/>
                  </a:lnTo>
                  <a:lnTo>
                    <a:pt x="0" y="353"/>
                  </a:lnTo>
                  <a:lnTo>
                    <a:pt x="0" y="344"/>
                  </a:lnTo>
                  <a:lnTo>
                    <a:pt x="18" y="344"/>
                  </a:lnTo>
                  <a:lnTo>
                    <a:pt x="27" y="300"/>
                  </a:lnTo>
                  <a:lnTo>
                    <a:pt x="18" y="291"/>
                  </a:lnTo>
                  <a:lnTo>
                    <a:pt x="18" y="282"/>
                  </a:lnTo>
                  <a:lnTo>
                    <a:pt x="35" y="265"/>
                  </a:lnTo>
                  <a:lnTo>
                    <a:pt x="80" y="282"/>
                  </a:lnTo>
                  <a:lnTo>
                    <a:pt x="80" y="238"/>
                  </a:lnTo>
                  <a:lnTo>
                    <a:pt x="115" y="229"/>
                  </a:lnTo>
                  <a:lnTo>
                    <a:pt x="106" y="212"/>
                  </a:lnTo>
                  <a:lnTo>
                    <a:pt x="115" y="194"/>
                  </a:lnTo>
                  <a:lnTo>
                    <a:pt x="124" y="194"/>
                  </a:lnTo>
                  <a:lnTo>
                    <a:pt x="124" y="185"/>
                  </a:lnTo>
                  <a:lnTo>
                    <a:pt x="124" y="177"/>
                  </a:lnTo>
                  <a:lnTo>
                    <a:pt x="159" y="185"/>
                  </a:lnTo>
                  <a:lnTo>
                    <a:pt x="159" y="168"/>
                  </a:lnTo>
                  <a:lnTo>
                    <a:pt x="203" y="185"/>
                  </a:lnTo>
                  <a:lnTo>
                    <a:pt x="230" y="159"/>
                  </a:lnTo>
                  <a:lnTo>
                    <a:pt x="247" y="177"/>
                  </a:lnTo>
                  <a:lnTo>
                    <a:pt x="256" y="141"/>
                  </a:lnTo>
                  <a:lnTo>
                    <a:pt x="274" y="132"/>
                  </a:lnTo>
                  <a:lnTo>
                    <a:pt x="265" y="132"/>
                  </a:lnTo>
                  <a:lnTo>
                    <a:pt x="300" y="159"/>
                  </a:lnTo>
                  <a:lnTo>
                    <a:pt x="318" y="115"/>
                  </a:lnTo>
                  <a:lnTo>
                    <a:pt x="327" y="115"/>
                  </a:lnTo>
                  <a:lnTo>
                    <a:pt x="353" y="79"/>
                  </a:lnTo>
                  <a:lnTo>
                    <a:pt x="345" y="62"/>
                  </a:lnTo>
                  <a:lnTo>
                    <a:pt x="371" y="62"/>
                  </a:lnTo>
                  <a:lnTo>
                    <a:pt x="406" y="44"/>
                  </a:lnTo>
                  <a:lnTo>
                    <a:pt x="389" y="9"/>
                  </a:lnTo>
                  <a:lnTo>
                    <a:pt x="398" y="9"/>
                  </a:lnTo>
                  <a:lnTo>
                    <a:pt x="433" y="0"/>
                  </a:lnTo>
                  <a:lnTo>
                    <a:pt x="433" y="9"/>
                  </a:lnTo>
                  <a:lnTo>
                    <a:pt x="459" y="35"/>
                  </a:lnTo>
                  <a:lnTo>
                    <a:pt x="495" y="35"/>
                  </a:lnTo>
                  <a:lnTo>
                    <a:pt x="504" y="53"/>
                  </a:lnTo>
                  <a:lnTo>
                    <a:pt x="512" y="53"/>
                  </a:lnTo>
                  <a:lnTo>
                    <a:pt x="521" y="44"/>
                  </a:lnTo>
                  <a:lnTo>
                    <a:pt x="548" y="53"/>
                  </a:lnTo>
                  <a:lnTo>
                    <a:pt x="583" y="26"/>
                  </a:lnTo>
                  <a:lnTo>
                    <a:pt x="592" y="44"/>
                  </a:lnTo>
                  <a:lnTo>
                    <a:pt x="618" y="62"/>
                  </a:lnTo>
                  <a:lnTo>
                    <a:pt x="618" y="97"/>
                  </a:lnTo>
                  <a:lnTo>
                    <a:pt x="636" y="124"/>
                  </a:lnTo>
                  <a:lnTo>
                    <a:pt x="654" y="150"/>
                  </a:lnTo>
                  <a:lnTo>
                    <a:pt x="663" y="150"/>
                  </a:lnTo>
                  <a:lnTo>
                    <a:pt x="689" y="159"/>
                  </a:lnTo>
                  <a:lnTo>
                    <a:pt x="627" y="221"/>
                  </a:lnTo>
                  <a:lnTo>
                    <a:pt x="618" y="247"/>
                  </a:lnTo>
                  <a:lnTo>
                    <a:pt x="592" y="256"/>
                  </a:lnTo>
                  <a:lnTo>
                    <a:pt x="592" y="265"/>
                  </a:lnTo>
                  <a:lnTo>
                    <a:pt x="539" y="291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" name="Freeform 18"/>
            <p:cNvSpPr>
              <a:spLocks/>
            </p:cNvSpPr>
            <p:nvPr/>
          </p:nvSpPr>
          <p:spPr bwMode="auto">
            <a:xfrm>
              <a:off x="3617" y="2603"/>
              <a:ext cx="10" cy="10"/>
            </a:xfrm>
            <a:custGeom>
              <a:avLst/>
              <a:gdLst>
                <a:gd name="T0" fmla="*/ 9 w 10"/>
                <a:gd name="T1" fmla="*/ 9 h 10"/>
                <a:gd name="T2" fmla="*/ 0 w 10"/>
                <a:gd name="T3" fmla="*/ 9 h 10"/>
                <a:gd name="T4" fmla="*/ 0 w 10"/>
                <a:gd name="T5" fmla="*/ 0 h 10"/>
                <a:gd name="T6" fmla="*/ 9 w 10"/>
                <a:gd name="T7" fmla="*/ 0 h 10"/>
                <a:gd name="T8" fmla="*/ 9 w 10"/>
                <a:gd name="T9" fmla="*/ 9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10"/>
                <a:gd name="T17" fmla="*/ 10 w 10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10">
                  <a:moveTo>
                    <a:pt x="9" y="9"/>
                  </a:moveTo>
                  <a:lnTo>
                    <a:pt x="0" y="9"/>
                  </a:lnTo>
                  <a:lnTo>
                    <a:pt x="0" y="0"/>
                  </a:lnTo>
                  <a:lnTo>
                    <a:pt x="9" y="0"/>
                  </a:lnTo>
                  <a:lnTo>
                    <a:pt x="9" y="9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62" name="Freeform 19"/>
          <p:cNvSpPr>
            <a:spLocks/>
          </p:cNvSpPr>
          <p:nvPr/>
        </p:nvSpPr>
        <p:spPr bwMode="auto">
          <a:xfrm>
            <a:off x="5862638" y="4419600"/>
            <a:ext cx="682625" cy="703263"/>
          </a:xfrm>
          <a:custGeom>
            <a:avLst/>
            <a:gdLst>
              <a:gd name="T0" fmla="*/ 2147483647 w 539"/>
              <a:gd name="T1" fmla="*/ 2147483647 h 477"/>
              <a:gd name="T2" fmla="*/ 2147483647 w 539"/>
              <a:gd name="T3" fmla="*/ 2147483647 h 477"/>
              <a:gd name="T4" fmla="*/ 2147483647 w 539"/>
              <a:gd name="T5" fmla="*/ 2147483647 h 477"/>
              <a:gd name="T6" fmla="*/ 2147483647 w 539"/>
              <a:gd name="T7" fmla="*/ 2147483647 h 477"/>
              <a:gd name="T8" fmla="*/ 2147483647 w 539"/>
              <a:gd name="T9" fmla="*/ 2147483647 h 477"/>
              <a:gd name="T10" fmla="*/ 2147483647 w 539"/>
              <a:gd name="T11" fmla="*/ 2147483647 h 477"/>
              <a:gd name="T12" fmla="*/ 2147483647 w 539"/>
              <a:gd name="T13" fmla="*/ 2147483647 h 477"/>
              <a:gd name="T14" fmla="*/ 2147483647 w 539"/>
              <a:gd name="T15" fmla="*/ 2147483647 h 477"/>
              <a:gd name="T16" fmla="*/ 2147483647 w 539"/>
              <a:gd name="T17" fmla="*/ 2147483647 h 477"/>
              <a:gd name="T18" fmla="*/ 2147483647 w 539"/>
              <a:gd name="T19" fmla="*/ 2147483647 h 477"/>
              <a:gd name="T20" fmla="*/ 2147483647 w 539"/>
              <a:gd name="T21" fmla="*/ 2147483647 h 477"/>
              <a:gd name="T22" fmla="*/ 2147483647 w 539"/>
              <a:gd name="T23" fmla="*/ 2147483647 h 477"/>
              <a:gd name="T24" fmla="*/ 2147483647 w 539"/>
              <a:gd name="T25" fmla="*/ 2147483647 h 477"/>
              <a:gd name="T26" fmla="*/ 2147483647 w 539"/>
              <a:gd name="T27" fmla="*/ 2147483647 h 477"/>
              <a:gd name="T28" fmla="*/ 2147483647 w 539"/>
              <a:gd name="T29" fmla="*/ 2147483647 h 477"/>
              <a:gd name="T30" fmla="*/ 2147483647 w 539"/>
              <a:gd name="T31" fmla="*/ 2147483647 h 477"/>
              <a:gd name="T32" fmla="*/ 2147483647 w 539"/>
              <a:gd name="T33" fmla="*/ 2147483647 h 477"/>
              <a:gd name="T34" fmla="*/ 2147483647 w 539"/>
              <a:gd name="T35" fmla="*/ 2147483647 h 477"/>
              <a:gd name="T36" fmla="*/ 2147483647 w 539"/>
              <a:gd name="T37" fmla="*/ 2147483647 h 477"/>
              <a:gd name="T38" fmla="*/ 2147483647 w 539"/>
              <a:gd name="T39" fmla="*/ 2147483647 h 477"/>
              <a:gd name="T40" fmla="*/ 2147483647 w 539"/>
              <a:gd name="T41" fmla="*/ 2147483647 h 477"/>
              <a:gd name="T42" fmla="*/ 2147483647 w 539"/>
              <a:gd name="T43" fmla="*/ 2147483647 h 477"/>
              <a:gd name="T44" fmla="*/ 2147483647 w 539"/>
              <a:gd name="T45" fmla="*/ 2147483647 h 477"/>
              <a:gd name="T46" fmla="*/ 2147483647 w 539"/>
              <a:gd name="T47" fmla="*/ 2147483647 h 477"/>
              <a:gd name="T48" fmla="*/ 2147483647 w 539"/>
              <a:gd name="T49" fmla="*/ 2147483647 h 477"/>
              <a:gd name="T50" fmla="*/ 2147483647 w 539"/>
              <a:gd name="T51" fmla="*/ 2147483647 h 477"/>
              <a:gd name="T52" fmla="*/ 2147483647 w 539"/>
              <a:gd name="T53" fmla="*/ 2147483647 h 477"/>
              <a:gd name="T54" fmla="*/ 2147483647 w 539"/>
              <a:gd name="T55" fmla="*/ 2147483647 h 477"/>
              <a:gd name="T56" fmla="*/ 2147483647 w 539"/>
              <a:gd name="T57" fmla="*/ 2147483647 h 477"/>
              <a:gd name="T58" fmla="*/ 2147483647 w 539"/>
              <a:gd name="T59" fmla="*/ 2147483647 h 477"/>
              <a:gd name="T60" fmla="*/ 2147483647 w 539"/>
              <a:gd name="T61" fmla="*/ 2147483647 h 477"/>
              <a:gd name="T62" fmla="*/ 2147483647 w 539"/>
              <a:gd name="T63" fmla="*/ 2147483647 h 477"/>
              <a:gd name="T64" fmla="*/ 2147483647 w 539"/>
              <a:gd name="T65" fmla="*/ 2147483647 h 477"/>
              <a:gd name="T66" fmla="*/ 2147483647 w 539"/>
              <a:gd name="T67" fmla="*/ 2147483647 h 477"/>
              <a:gd name="T68" fmla="*/ 2147483647 w 539"/>
              <a:gd name="T69" fmla="*/ 2147483647 h 477"/>
              <a:gd name="T70" fmla="*/ 2147483647 w 539"/>
              <a:gd name="T71" fmla="*/ 2147483647 h 477"/>
              <a:gd name="T72" fmla="*/ 2147483647 w 539"/>
              <a:gd name="T73" fmla="*/ 2147483647 h 477"/>
              <a:gd name="T74" fmla="*/ 2147483647 w 539"/>
              <a:gd name="T75" fmla="*/ 2147483647 h 477"/>
              <a:gd name="T76" fmla="*/ 2147483647 w 539"/>
              <a:gd name="T77" fmla="*/ 2147483647 h 477"/>
              <a:gd name="T78" fmla="*/ 0 w 539"/>
              <a:gd name="T79" fmla="*/ 2147483647 h 477"/>
              <a:gd name="T80" fmla="*/ 2147483647 w 539"/>
              <a:gd name="T81" fmla="*/ 0 h 477"/>
              <a:gd name="T82" fmla="*/ 2147483647 w 539"/>
              <a:gd name="T83" fmla="*/ 0 h 477"/>
              <a:gd name="T84" fmla="*/ 2147483647 w 539"/>
              <a:gd name="T85" fmla="*/ 2147483647 h 477"/>
              <a:gd name="T86" fmla="*/ 2147483647 w 539"/>
              <a:gd name="T87" fmla="*/ 2147483647 h 477"/>
              <a:gd name="T88" fmla="*/ 2147483647 w 539"/>
              <a:gd name="T89" fmla="*/ 2147483647 h 477"/>
              <a:gd name="T90" fmla="*/ 2147483647 w 539"/>
              <a:gd name="T91" fmla="*/ 2147483647 h 477"/>
              <a:gd name="T92" fmla="*/ 2147483647 w 539"/>
              <a:gd name="T93" fmla="*/ 2147483647 h 477"/>
              <a:gd name="T94" fmla="*/ 2147483647 w 539"/>
              <a:gd name="T95" fmla="*/ 2147483647 h 477"/>
              <a:gd name="T96" fmla="*/ 2147483647 w 539"/>
              <a:gd name="T97" fmla="*/ 2147483647 h 477"/>
              <a:gd name="T98" fmla="*/ 2147483647 w 539"/>
              <a:gd name="T99" fmla="*/ 2147483647 h 477"/>
              <a:gd name="T100" fmla="*/ 2147483647 w 539"/>
              <a:gd name="T101" fmla="*/ 2147483647 h 477"/>
              <a:gd name="T102" fmla="*/ 2147483647 w 539"/>
              <a:gd name="T103" fmla="*/ 2147483647 h 477"/>
              <a:gd name="T104" fmla="*/ 2147483647 w 539"/>
              <a:gd name="T105" fmla="*/ 2147483647 h 477"/>
              <a:gd name="T106" fmla="*/ 2147483647 w 539"/>
              <a:gd name="T107" fmla="*/ 2147483647 h 477"/>
              <a:gd name="T108" fmla="*/ 2147483647 w 539"/>
              <a:gd name="T109" fmla="*/ 2147483647 h 477"/>
              <a:gd name="T110" fmla="*/ 2147483647 w 539"/>
              <a:gd name="T111" fmla="*/ 2147483647 h 477"/>
              <a:gd name="T112" fmla="*/ 2147483647 w 539"/>
              <a:gd name="T113" fmla="*/ 2147483647 h 477"/>
              <a:gd name="T114" fmla="*/ 2147483647 w 539"/>
              <a:gd name="T115" fmla="*/ 2147483647 h 477"/>
              <a:gd name="T116" fmla="*/ 2147483647 w 539"/>
              <a:gd name="T117" fmla="*/ 2147483647 h 477"/>
              <a:gd name="T118" fmla="*/ 2147483647 w 539"/>
              <a:gd name="T119" fmla="*/ 2147483647 h 477"/>
              <a:gd name="T120" fmla="*/ 2147483647 w 539"/>
              <a:gd name="T121" fmla="*/ 2147483647 h 477"/>
              <a:gd name="T122" fmla="*/ 2147483647 w 539"/>
              <a:gd name="T123" fmla="*/ 2147483647 h 477"/>
              <a:gd name="T124" fmla="*/ 2147483647 w 539"/>
              <a:gd name="T125" fmla="*/ 2147483647 h 47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539"/>
              <a:gd name="T190" fmla="*/ 0 h 477"/>
              <a:gd name="T191" fmla="*/ 539 w 539"/>
              <a:gd name="T192" fmla="*/ 477 h 47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539" h="477">
                <a:moveTo>
                  <a:pt x="476" y="317"/>
                </a:moveTo>
                <a:lnTo>
                  <a:pt x="459" y="326"/>
                </a:lnTo>
                <a:lnTo>
                  <a:pt x="406" y="300"/>
                </a:lnTo>
                <a:lnTo>
                  <a:pt x="379" y="335"/>
                </a:lnTo>
                <a:lnTo>
                  <a:pt x="388" y="344"/>
                </a:lnTo>
                <a:lnTo>
                  <a:pt x="415" y="344"/>
                </a:lnTo>
                <a:lnTo>
                  <a:pt x="441" y="326"/>
                </a:lnTo>
                <a:lnTo>
                  <a:pt x="450" y="335"/>
                </a:lnTo>
                <a:lnTo>
                  <a:pt x="459" y="326"/>
                </a:lnTo>
                <a:lnTo>
                  <a:pt x="459" y="344"/>
                </a:lnTo>
                <a:lnTo>
                  <a:pt x="441" y="344"/>
                </a:lnTo>
                <a:lnTo>
                  <a:pt x="467" y="361"/>
                </a:lnTo>
                <a:lnTo>
                  <a:pt x="467" y="344"/>
                </a:lnTo>
                <a:lnTo>
                  <a:pt x="476" y="335"/>
                </a:lnTo>
                <a:lnTo>
                  <a:pt x="494" y="335"/>
                </a:lnTo>
                <a:lnTo>
                  <a:pt x="512" y="326"/>
                </a:lnTo>
                <a:lnTo>
                  <a:pt x="503" y="326"/>
                </a:lnTo>
                <a:lnTo>
                  <a:pt x="512" y="335"/>
                </a:lnTo>
                <a:lnTo>
                  <a:pt x="512" y="353"/>
                </a:lnTo>
                <a:lnTo>
                  <a:pt x="503" y="353"/>
                </a:lnTo>
                <a:lnTo>
                  <a:pt x="503" y="370"/>
                </a:lnTo>
                <a:lnTo>
                  <a:pt x="494" y="370"/>
                </a:lnTo>
                <a:lnTo>
                  <a:pt x="485" y="388"/>
                </a:lnTo>
                <a:lnTo>
                  <a:pt x="476" y="379"/>
                </a:lnTo>
                <a:lnTo>
                  <a:pt x="476" y="388"/>
                </a:lnTo>
                <a:lnTo>
                  <a:pt x="467" y="388"/>
                </a:lnTo>
                <a:lnTo>
                  <a:pt x="476" y="397"/>
                </a:lnTo>
                <a:lnTo>
                  <a:pt x="467" y="405"/>
                </a:lnTo>
                <a:lnTo>
                  <a:pt x="476" y="405"/>
                </a:lnTo>
                <a:lnTo>
                  <a:pt x="485" y="414"/>
                </a:lnTo>
                <a:lnTo>
                  <a:pt x="520" y="423"/>
                </a:lnTo>
                <a:lnTo>
                  <a:pt x="538" y="432"/>
                </a:lnTo>
                <a:lnTo>
                  <a:pt x="538" y="441"/>
                </a:lnTo>
                <a:lnTo>
                  <a:pt x="529" y="450"/>
                </a:lnTo>
                <a:lnTo>
                  <a:pt x="520" y="458"/>
                </a:lnTo>
                <a:lnTo>
                  <a:pt x="512" y="450"/>
                </a:lnTo>
                <a:lnTo>
                  <a:pt x="494" y="476"/>
                </a:lnTo>
                <a:lnTo>
                  <a:pt x="503" y="450"/>
                </a:lnTo>
                <a:lnTo>
                  <a:pt x="459" y="423"/>
                </a:lnTo>
                <a:lnTo>
                  <a:pt x="441" y="432"/>
                </a:lnTo>
                <a:lnTo>
                  <a:pt x="415" y="458"/>
                </a:lnTo>
                <a:lnTo>
                  <a:pt x="406" y="458"/>
                </a:lnTo>
                <a:lnTo>
                  <a:pt x="406" y="450"/>
                </a:lnTo>
                <a:lnTo>
                  <a:pt x="397" y="432"/>
                </a:lnTo>
                <a:lnTo>
                  <a:pt x="388" y="441"/>
                </a:lnTo>
                <a:lnTo>
                  <a:pt x="370" y="441"/>
                </a:lnTo>
                <a:lnTo>
                  <a:pt x="353" y="467"/>
                </a:lnTo>
                <a:lnTo>
                  <a:pt x="344" y="467"/>
                </a:lnTo>
                <a:lnTo>
                  <a:pt x="335" y="450"/>
                </a:lnTo>
                <a:lnTo>
                  <a:pt x="300" y="441"/>
                </a:lnTo>
                <a:lnTo>
                  <a:pt x="291" y="432"/>
                </a:lnTo>
                <a:lnTo>
                  <a:pt x="300" y="423"/>
                </a:lnTo>
                <a:lnTo>
                  <a:pt x="318" y="441"/>
                </a:lnTo>
                <a:lnTo>
                  <a:pt x="309" y="432"/>
                </a:lnTo>
                <a:lnTo>
                  <a:pt x="291" y="414"/>
                </a:lnTo>
                <a:lnTo>
                  <a:pt x="265" y="414"/>
                </a:lnTo>
                <a:lnTo>
                  <a:pt x="256" y="388"/>
                </a:lnTo>
                <a:lnTo>
                  <a:pt x="229" y="388"/>
                </a:lnTo>
                <a:lnTo>
                  <a:pt x="238" y="379"/>
                </a:lnTo>
                <a:lnTo>
                  <a:pt x="203" y="388"/>
                </a:lnTo>
                <a:lnTo>
                  <a:pt x="212" y="405"/>
                </a:lnTo>
                <a:lnTo>
                  <a:pt x="256" y="405"/>
                </a:lnTo>
                <a:lnTo>
                  <a:pt x="238" y="414"/>
                </a:lnTo>
                <a:lnTo>
                  <a:pt x="220" y="405"/>
                </a:lnTo>
                <a:lnTo>
                  <a:pt x="159" y="405"/>
                </a:lnTo>
                <a:lnTo>
                  <a:pt x="88" y="388"/>
                </a:lnTo>
                <a:lnTo>
                  <a:pt x="35" y="397"/>
                </a:lnTo>
                <a:lnTo>
                  <a:pt x="26" y="397"/>
                </a:lnTo>
                <a:lnTo>
                  <a:pt x="18" y="388"/>
                </a:lnTo>
                <a:lnTo>
                  <a:pt x="26" y="379"/>
                </a:lnTo>
                <a:lnTo>
                  <a:pt x="44" y="344"/>
                </a:lnTo>
                <a:lnTo>
                  <a:pt x="35" y="300"/>
                </a:lnTo>
                <a:lnTo>
                  <a:pt x="53" y="256"/>
                </a:lnTo>
                <a:lnTo>
                  <a:pt x="62" y="238"/>
                </a:lnTo>
                <a:lnTo>
                  <a:pt x="44" y="212"/>
                </a:lnTo>
                <a:lnTo>
                  <a:pt x="35" y="185"/>
                </a:lnTo>
                <a:lnTo>
                  <a:pt x="26" y="176"/>
                </a:lnTo>
                <a:lnTo>
                  <a:pt x="26" y="150"/>
                </a:lnTo>
                <a:lnTo>
                  <a:pt x="18" y="132"/>
                </a:lnTo>
                <a:lnTo>
                  <a:pt x="0" y="123"/>
                </a:lnTo>
                <a:lnTo>
                  <a:pt x="0" y="0"/>
                </a:lnTo>
                <a:lnTo>
                  <a:pt x="291" y="0"/>
                </a:lnTo>
                <a:lnTo>
                  <a:pt x="282" y="9"/>
                </a:lnTo>
                <a:lnTo>
                  <a:pt x="291" y="0"/>
                </a:lnTo>
                <a:lnTo>
                  <a:pt x="300" y="9"/>
                </a:lnTo>
                <a:lnTo>
                  <a:pt x="291" y="26"/>
                </a:lnTo>
                <a:lnTo>
                  <a:pt x="300" y="26"/>
                </a:lnTo>
                <a:lnTo>
                  <a:pt x="291" y="44"/>
                </a:lnTo>
                <a:lnTo>
                  <a:pt x="309" y="35"/>
                </a:lnTo>
                <a:lnTo>
                  <a:pt x="300" y="53"/>
                </a:lnTo>
                <a:lnTo>
                  <a:pt x="309" y="53"/>
                </a:lnTo>
                <a:lnTo>
                  <a:pt x="300" y="53"/>
                </a:lnTo>
                <a:lnTo>
                  <a:pt x="300" y="62"/>
                </a:lnTo>
                <a:lnTo>
                  <a:pt x="309" y="62"/>
                </a:lnTo>
                <a:lnTo>
                  <a:pt x="309" y="71"/>
                </a:lnTo>
                <a:lnTo>
                  <a:pt x="318" y="71"/>
                </a:lnTo>
                <a:lnTo>
                  <a:pt x="318" y="79"/>
                </a:lnTo>
                <a:lnTo>
                  <a:pt x="309" y="88"/>
                </a:lnTo>
                <a:lnTo>
                  <a:pt x="291" y="88"/>
                </a:lnTo>
                <a:lnTo>
                  <a:pt x="291" y="97"/>
                </a:lnTo>
                <a:lnTo>
                  <a:pt x="309" y="97"/>
                </a:lnTo>
                <a:lnTo>
                  <a:pt x="291" y="106"/>
                </a:lnTo>
                <a:lnTo>
                  <a:pt x="300" y="115"/>
                </a:lnTo>
                <a:lnTo>
                  <a:pt x="291" y="123"/>
                </a:lnTo>
                <a:lnTo>
                  <a:pt x="282" y="132"/>
                </a:lnTo>
                <a:lnTo>
                  <a:pt x="291" y="141"/>
                </a:lnTo>
                <a:lnTo>
                  <a:pt x="273" y="132"/>
                </a:lnTo>
                <a:lnTo>
                  <a:pt x="273" y="141"/>
                </a:lnTo>
                <a:lnTo>
                  <a:pt x="282" y="141"/>
                </a:lnTo>
                <a:lnTo>
                  <a:pt x="273" y="150"/>
                </a:lnTo>
                <a:lnTo>
                  <a:pt x="273" y="159"/>
                </a:lnTo>
                <a:lnTo>
                  <a:pt x="265" y="159"/>
                </a:lnTo>
                <a:lnTo>
                  <a:pt x="265" y="167"/>
                </a:lnTo>
                <a:lnTo>
                  <a:pt x="273" y="167"/>
                </a:lnTo>
                <a:lnTo>
                  <a:pt x="265" y="176"/>
                </a:lnTo>
                <a:lnTo>
                  <a:pt x="265" y="194"/>
                </a:lnTo>
                <a:lnTo>
                  <a:pt x="256" y="185"/>
                </a:lnTo>
                <a:lnTo>
                  <a:pt x="265" y="203"/>
                </a:lnTo>
                <a:lnTo>
                  <a:pt x="247" y="203"/>
                </a:lnTo>
                <a:lnTo>
                  <a:pt x="256" y="212"/>
                </a:lnTo>
                <a:lnTo>
                  <a:pt x="256" y="220"/>
                </a:lnTo>
                <a:lnTo>
                  <a:pt x="256" y="229"/>
                </a:lnTo>
                <a:lnTo>
                  <a:pt x="256" y="238"/>
                </a:lnTo>
                <a:lnTo>
                  <a:pt x="450" y="229"/>
                </a:lnTo>
                <a:lnTo>
                  <a:pt x="441" y="264"/>
                </a:lnTo>
                <a:lnTo>
                  <a:pt x="441" y="282"/>
                </a:lnTo>
                <a:lnTo>
                  <a:pt x="476" y="317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063" name="Group 20"/>
          <p:cNvGrpSpPr>
            <a:grpSpLocks/>
          </p:cNvGrpSpPr>
          <p:nvPr/>
        </p:nvGrpSpPr>
        <p:grpSpPr bwMode="auto">
          <a:xfrm>
            <a:off x="8129588" y="2290763"/>
            <a:ext cx="411162" cy="260350"/>
            <a:chOff x="4984" y="1598"/>
            <a:chExt cx="327" cy="177"/>
          </a:xfrm>
        </p:grpSpPr>
        <p:sp>
          <p:nvSpPr>
            <p:cNvPr id="2188" name="Freeform 21"/>
            <p:cNvSpPr>
              <a:spLocks/>
            </p:cNvSpPr>
            <p:nvPr/>
          </p:nvSpPr>
          <p:spPr bwMode="auto">
            <a:xfrm>
              <a:off x="4984" y="1598"/>
              <a:ext cx="309" cy="160"/>
            </a:xfrm>
            <a:custGeom>
              <a:avLst/>
              <a:gdLst>
                <a:gd name="T0" fmla="*/ 214 w 309"/>
                <a:gd name="T1" fmla="*/ 151 h 160"/>
                <a:gd name="T2" fmla="*/ 205 w 309"/>
                <a:gd name="T3" fmla="*/ 142 h 160"/>
                <a:gd name="T4" fmla="*/ 188 w 309"/>
                <a:gd name="T5" fmla="*/ 126 h 160"/>
                <a:gd name="T6" fmla="*/ 171 w 309"/>
                <a:gd name="T7" fmla="*/ 100 h 160"/>
                <a:gd name="T8" fmla="*/ 137 w 309"/>
                <a:gd name="T9" fmla="*/ 109 h 160"/>
                <a:gd name="T10" fmla="*/ 0 w 309"/>
                <a:gd name="T11" fmla="*/ 142 h 160"/>
                <a:gd name="T12" fmla="*/ 0 w 309"/>
                <a:gd name="T13" fmla="*/ 59 h 160"/>
                <a:gd name="T14" fmla="*/ 68 w 309"/>
                <a:gd name="T15" fmla="*/ 50 h 160"/>
                <a:gd name="T16" fmla="*/ 163 w 309"/>
                <a:gd name="T17" fmla="*/ 25 h 160"/>
                <a:gd name="T18" fmla="*/ 180 w 309"/>
                <a:gd name="T19" fmla="*/ 0 h 160"/>
                <a:gd name="T20" fmla="*/ 197 w 309"/>
                <a:gd name="T21" fmla="*/ 0 h 160"/>
                <a:gd name="T22" fmla="*/ 205 w 309"/>
                <a:gd name="T23" fmla="*/ 17 h 160"/>
                <a:gd name="T24" fmla="*/ 222 w 309"/>
                <a:gd name="T25" fmla="*/ 17 h 160"/>
                <a:gd name="T26" fmla="*/ 197 w 309"/>
                <a:gd name="T27" fmla="*/ 50 h 160"/>
                <a:gd name="T28" fmla="*/ 222 w 309"/>
                <a:gd name="T29" fmla="*/ 67 h 160"/>
                <a:gd name="T30" fmla="*/ 231 w 309"/>
                <a:gd name="T31" fmla="*/ 92 h 160"/>
                <a:gd name="T32" fmla="*/ 248 w 309"/>
                <a:gd name="T33" fmla="*/ 92 h 160"/>
                <a:gd name="T34" fmla="*/ 257 w 309"/>
                <a:gd name="T35" fmla="*/ 109 h 160"/>
                <a:gd name="T36" fmla="*/ 274 w 309"/>
                <a:gd name="T37" fmla="*/ 109 h 160"/>
                <a:gd name="T38" fmla="*/ 299 w 309"/>
                <a:gd name="T39" fmla="*/ 100 h 160"/>
                <a:gd name="T40" fmla="*/ 282 w 309"/>
                <a:gd name="T41" fmla="*/ 75 h 160"/>
                <a:gd name="T42" fmla="*/ 274 w 309"/>
                <a:gd name="T43" fmla="*/ 75 h 160"/>
                <a:gd name="T44" fmla="*/ 265 w 309"/>
                <a:gd name="T45" fmla="*/ 75 h 160"/>
                <a:gd name="T46" fmla="*/ 282 w 309"/>
                <a:gd name="T47" fmla="*/ 67 h 160"/>
                <a:gd name="T48" fmla="*/ 308 w 309"/>
                <a:gd name="T49" fmla="*/ 109 h 160"/>
                <a:gd name="T50" fmla="*/ 308 w 309"/>
                <a:gd name="T51" fmla="*/ 126 h 160"/>
                <a:gd name="T52" fmla="*/ 299 w 309"/>
                <a:gd name="T53" fmla="*/ 109 h 160"/>
                <a:gd name="T54" fmla="*/ 274 w 309"/>
                <a:gd name="T55" fmla="*/ 126 h 160"/>
                <a:gd name="T56" fmla="*/ 231 w 309"/>
                <a:gd name="T57" fmla="*/ 159 h 160"/>
                <a:gd name="T58" fmla="*/ 248 w 309"/>
                <a:gd name="T59" fmla="*/ 142 h 160"/>
                <a:gd name="T60" fmla="*/ 240 w 309"/>
                <a:gd name="T61" fmla="*/ 117 h 160"/>
                <a:gd name="T62" fmla="*/ 240 w 309"/>
                <a:gd name="T63" fmla="*/ 126 h 160"/>
                <a:gd name="T64" fmla="*/ 231 w 309"/>
                <a:gd name="T65" fmla="*/ 134 h 160"/>
                <a:gd name="T66" fmla="*/ 240 w 309"/>
                <a:gd name="T67" fmla="*/ 134 h 160"/>
                <a:gd name="T68" fmla="*/ 231 w 309"/>
                <a:gd name="T69" fmla="*/ 134 h 160"/>
                <a:gd name="T70" fmla="*/ 222 w 309"/>
                <a:gd name="T71" fmla="*/ 151 h 160"/>
                <a:gd name="T72" fmla="*/ 214 w 309"/>
                <a:gd name="T73" fmla="*/ 151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09"/>
                <a:gd name="T112" fmla="*/ 0 h 160"/>
                <a:gd name="T113" fmla="*/ 309 w 309"/>
                <a:gd name="T114" fmla="*/ 160 h 16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09" h="160">
                  <a:moveTo>
                    <a:pt x="214" y="151"/>
                  </a:moveTo>
                  <a:lnTo>
                    <a:pt x="205" y="142"/>
                  </a:lnTo>
                  <a:lnTo>
                    <a:pt x="188" y="126"/>
                  </a:lnTo>
                  <a:lnTo>
                    <a:pt x="171" y="100"/>
                  </a:lnTo>
                  <a:lnTo>
                    <a:pt x="137" y="109"/>
                  </a:lnTo>
                  <a:lnTo>
                    <a:pt x="0" y="142"/>
                  </a:lnTo>
                  <a:lnTo>
                    <a:pt x="0" y="59"/>
                  </a:lnTo>
                  <a:lnTo>
                    <a:pt x="68" y="50"/>
                  </a:lnTo>
                  <a:lnTo>
                    <a:pt x="163" y="25"/>
                  </a:lnTo>
                  <a:lnTo>
                    <a:pt x="180" y="0"/>
                  </a:lnTo>
                  <a:lnTo>
                    <a:pt x="197" y="0"/>
                  </a:lnTo>
                  <a:lnTo>
                    <a:pt x="205" y="17"/>
                  </a:lnTo>
                  <a:lnTo>
                    <a:pt x="222" y="17"/>
                  </a:lnTo>
                  <a:lnTo>
                    <a:pt x="197" y="50"/>
                  </a:lnTo>
                  <a:lnTo>
                    <a:pt x="222" y="67"/>
                  </a:lnTo>
                  <a:lnTo>
                    <a:pt x="231" y="92"/>
                  </a:lnTo>
                  <a:lnTo>
                    <a:pt x="248" y="92"/>
                  </a:lnTo>
                  <a:lnTo>
                    <a:pt x="257" y="109"/>
                  </a:lnTo>
                  <a:lnTo>
                    <a:pt x="274" y="109"/>
                  </a:lnTo>
                  <a:lnTo>
                    <a:pt x="299" y="100"/>
                  </a:lnTo>
                  <a:lnTo>
                    <a:pt x="282" y="75"/>
                  </a:lnTo>
                  <a:lnTo>
                    <a:pt x="274" y="75"/>
                  </a:lnTo>
                  <a:lnTo>
                    <a:pt x="265" y="75"/>
                  </a:lnTo>
                  <a:lnTo>
                    <a:pt x="282" y="67"/>
                  </a:lnTo>
                  <a:lnTo>
                    <a:pt x="308" y="109"/>
                  </a:lnTo>
                  <a:lnTo>
                    <a:pt x="308" y="126"/>
                  </a:lnTo>
                  <a:lnTo>
                    <a:pt x="299" y="109"/>
                  </a:lnTo>
                  <a:lnTo>
                    <a:pt x="274" y="126"/>
                  </a:lnTo>
                  <a:lnTo>
                    <a:pt x="231" y="159"/>
                  </a:lnTo>
                  <a:lnTo>
                    <a:pt x="248" y="142"/>
                  </a:lnTo>
                  <a:lnTo>
                    <a:pt x="240" y="117"/>
                  </a:lnTo>
                  <a:lnTo>
                    <a:pt x="240" y="126"/>
                  </a:lnTo>
                  <a:lnTo>
                    <a:pt x="231" y="134"/>
                  </a:lnTo>
                  <a:lnTo>
                    <a:pt x="240" y="134"/>
                  </a:lnTo>
                  <a:lnTo>
                    <a:pt x="231" y="134"/>
                  </a:lnTo>
                  <a:lnTo>
                    <a:pt x="222" y="151"/>
                  </a:lnTo>
                  <a:lnTo>
                    <a:pt x="214" y="151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" name="Freeform 22"/>
            <p:cNvSpPr>
              <a:spLocks/>
            </p:cNvSpPr>
            <p:nvPr/>
          </p:nvSpPr>
          <p:spPr bwMode="auto">
            <a:xfrm>
              <a:off x="5239" y="1748"/>
              <a:ext cx="19" cy="19"/>
            </a:xfrm>
            <a:custGeom>
              <a:avLst/>
              <a:gdLst>
                <a:gd name="T0" fmla="*/ 6 w 19"/>
                <a:gd name="T1" fmla="*/ 0 h 19"/>
                <a:gd name="T2" fmla="*/ 18 w 19"/>
                <a:gd name="T3" fmla="*/ 12 h 19"/>
                <a:gd name="T4" fmla="*/ 0 w 19"/>
                <a:gd name="T5" fmla="*/ 18 h 19"/>
                <a:gd name="T6" fmla="*/ 6 w 19"/>
                <a:gd name="T7" fmla="*/ 0 h 1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"/>
                <a:gd name="T13" fmla="*/ 0 h 19"/>
                <a:gd name="T14" fmla="*/ 19 w 19"/>
                <a:gd name="T15" fmla="*/ 19 h 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" h="19">
                  <a:moveTo>
                    <a:pt x="6" y="0"/>
                  </a:moveTo>
                  <a:lnTo>
                    <a:pt x="18" y="12"/>
                  </a:lnTo>
                  <a:lnTo>
                    <a:pt x="0" y="18"/>
                  </a:lnTo>
                  <a:lnTo>
                    <a:pt x="6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" name="Freeform 23"/>
            <p:cNvSpPr>
              <a:spLocks/>
            </p:cNvSpPr>
            <p:nvPr/>
          </p:nvSpPr>
          <p:spPr bwMode="auto">
            <a:xfrm>
              <a:off x="5283" y="1748"/>
              <a:ext cx="19" cy="10"/>
            </a:xfrm>
            <a:custGeom>
              <a:avLst/>
              <a:gdLst>
                <a:gd name="T0" fmla="*/ 12 w 19"/>
                <a:gd name="T1" fmla="*/ 0 h 10"/>
                <a:gd name="T2" fmla="*/ 18 w 19"/>
                <a:gd name="T3" fmla="*/ 9 h 10"/>
                <a:gd name="T4" fmla="*/ 0 w 19"/>
                <a:gd name="T5" fmla="*/ 9 h 10"/>
                <a:gd name="T6" fmla="*/ 12 w 19"/>
                <a:gd name="T7" fmla="*/ 5 h 10"/>
                <a:gd name="T8" fmla="*/ 12 w 19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0"/>
                <a:gd name="T17" fmla="*/ 19 w 19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0">
                  <a:moveTo>
                    <a:pt x="12" y="0"/>
                  </a:moveTo>
                  <a:lnTo>
                    <a:pt x="18" y="9"/>
                  </a:lnTo>
                  <a:lnTo>
                    <a:pt x="0" y="9"/>
                  </a:lnTo>
                  <a:lnTo>
                    <a:pt x="12" y="5"/>
                  </a:lnTo>
                  <a:lnTo>
                    <a:pt x="12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" name="Freeform 24"/>
            <p:cNvSpPr>
              <a:spLocks/>
            </p:cNvSpPr>
            <p:nvPr/>
          </p:nvSpPr>
          <p:spPr bwMode="auto">
            <a:xfrm>
              <a:off x="4984" y="1598"/>
              <a:ext cx="318" cy="169"/>
            </a:xfrm>
            <a:custGeom>
              <a:avLst/>
              <a:gdLst>
                <a:gd name="T0" fmla="*/ 220 w 318"/>
                <a:gd name="T1" fmla="*/ 159 h 169"/>
                <a:gd name="T2" fmla="*/ 211 w 318"/>
                <a:gd name="T3" fmla="*/ 150 h 169"/>
                <a:gd name="T4" fmla="*/ 194 w 318"/>
                <a:gd name="T5" fmla="*/ 133 h 169"/>
                <a:gd name="T6" fmla="*/ 176 w 318"/>
                <a:gd name="T7" fmla="*/ 106 h 169"/>
                <a:gd name="T8" fmla="*/ 141 w 318"/>
                <a:gd name="T9" fmla="*/ 115 h 169"/>
                <a:gd name="T10" fmla="*/ 0 w 318"/>
                <a:gd name="T11" fmla="*/ 150 h 169"/>
                <a:gd name="T12" fmla="*/ 0 w 318"/>
                <a:gd name="T13" fmla="*/ 62 h 169"/>
                <a:gd name="T14" fmla="*/ 70 w 318"/>
                <a:gd name="T15" fmla="*/ 53 h 169"/>
                <a:gd name="T16" fmla="*/ 167 w 318"/>
                <a:gd name="T17" fmla="*/ 27 h 169"/>
                <a:gd name="T18" fmla="*/ 185 w 318"/>
                <a:gd name="T19" fmla="*/ 0 h 169"/>
                <a:gd name="T20" fmla="*/ 203 w 318"/>
                <a:gd name="T21" fmla="*/ 0 h 169"/>
                <a:gd name="T22" fmla="*/ 211 w 318"/>
                <a:gd name="T23" fmla="*/ 18 h 169"/>
                <a:gd name="T24" fmla="*/ 229 w 318"/>
                <a:gd name="T25" fmla="*/ 18 h 169"/>
                <a:gd name="T26" fmla="*/ 203 w 318"/>
                <a:gd name="T27" fmla="*/ 53 h 169"/>
                <a:gd name="T28" fmla="*/ 229 w 318"/>
                <a:gd name="T29" fmla="*/ 71 h 169"/>
                <a:gd name="T30" fmla="*/ 238 w 318"/>
                <a:gd name="T31" fmla="*/ 97 h 169"/>
                <a:gd name="T32" fmla="*/ 255 w 318"/>
                <a:gd name="T33" fmla="*/ 97 h 169"/>
                <a:gd name="T34" fmla="*/ 264 w 318"/>
                <a:gd name="T35" fmla="*/ 115 h 169"/>
                <a:gd name="T36" fmla="*/ 282 w 318"/>
                <a:gd name="T37" fmla="*/ 115 h 169"/>
                <a:gd name="T38" fmla="*/ 308 w 318"/>
                <a:gd name="T39" fmla="*/ 106 h 169"/>
                <a:gd name="T40" fmla="*/ 291 w 318"/>
                <a:gd name="T41" fmla="*/ 80 h 169"/>
                <a:gd name="T42" fmla="*/ 282 w 318"/>
                <a:gd name="T43" fmla="*/ 80 h 169"/>
                <a:gd name="T44" fmla="*/ 273 w 318"/>
                <a:gd name="T45" fmla="*/ 80 h 169"/>
                <a:gd name="T46" fmla="*/ 291 w 318"/>
                <a:gd name="T47" fmla="*/ 71 h 169"/>
                <a:gd name="T48" fmla="*/ 317 w 318"/>
                <a:gd name="T49" fmla="*/ 115 h 169"/>
                <a:gd name="T50" fmla="*/ 317 w 318"/>
                <a:gd name="T51" fmla="*/ 133 h 169"/>
                <a:gd name="T52" fmla="*/ 308 w 318"/>
                <a:gd name="T53" fmla="*/ 115 h 169"/>
                <a:gd name="T54" fmla="*/ 282 w 318"/>
                <a:gd name="T55" fmla="*/ 133 h 169"/>
                <a:gd name="T56" fmla="*/ 238 w 318"/>
                <a:gd name="T57" fmla="*/ 168 h 169"/>
                <a:gd name="T58" fmla="*/ 255 w 318"/>
                <a:gd name="T59" fmla="*/ 150 h 169"/>
                <a:gd name="T60" fmla="*/ 247 w 318"/>
                <a:gd name="T61" fmla="*/ 124 h 169"/>
                <a:gd name="T62" fmla="*/ 247 w 318"/>
                <a:gd name="T63" fmla="*/ 133 h 169"/>
                <a:gd name="T64" fmla="*/ 238 w 318"/>
                <a:gd name="T65" fmla="*/ 141 h 169"/>
                <a:gd name="T66" fmla="*/ 247 w 318"/>
                <a:gd name="T67" fmla="*/ 141 h 169"/>
                <a:gd name="T68" fmla="*/ 238 w 318"/>
                <a:gd name="T69" fmla="*/ 141 h 169"/>
                <a:gd name="T70" fmla="*/ 229 w 318"/>
                <a:gd name="T71" fmla="*/ 159 h 169"/>
                <a:gd name="T72" fmla="*/ 220 w 318"/>
                <a:gd name="T73" fmla="*/ 159 h 16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18"/>
                <a:gd name="T112" fmla="*/ 0 h 169"/>
                <a:gd name="T113" fmla="*/ 318 w 318"/>
                <a:gd name="T114" fmla="*/ 169 h 16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18" h="169">
                  <a:moveTo>
                    <a:pt x="220" y="159"/>
                  </a:moveTo>
                  <a:lnTo>
                    <a:pt x="211" y="150"/>
                  </a:lnTo>
                  <a:lnTo>
                    <a:pt x="194" y="133"/>
                  </a:lnTo>
                  <a:lnTo>
                    <a:pt x="176" y="106"/>
                  </a:lnTo>
                  <a:lnTo>
                    <a:pt x="141" y="115"/>
                  </a:lnTo>
                  <a:lnTo>
                    <a:pt x="0" y="150"/>
                  </a:lnTo>
                  <a:lnTo>
                    <a:pt x="0" y="62"/>
                  </a:lnTo>
                  <a:lnTo>
                    <a:pt x="70" y="53"/>
                  </a:lnTo>
                  <a:lnTo>
                    <a:pt x="167" y="27"/>
                  </a:lnTo>
                  <a:lnTo>
                    <a:pt x="185" y="0"/>
                  </a:lnTo>
                  <a:lnTo>
                    <a:pt x="203" y="0"/>
                  </a:lnTo>
                  <a:lnTo>
                    <a:pt x="211" y="18"/>
                  </a:lnTo>
                  <a:lnTo>
                    <a:pt x="229" y="18"/>
                  </a:lnTo>
                  <a:lnTo>
                    <a:pt x="203" y="53"/>
                  </a:lnTo>
                  <a:lnTo>
                    <a:pt x="229" y="71"/>
                  </a:lnTo>
                  <a:lnTo>
                    <a:pt x="238" y="97"/>
                  </a:lnTo>
                  <a:lnTo>
                    <a:pt x="255" y="97"/>
                  </a:lnTo>
                  <a:lnTo>
                    <a:pt x="264" y="115"/>
                  </a:lnTo>
                  <a:lnTo>
                    <a:pt x="282" y="115"/>
                  </a:lnTo>
                  <a:lnTo>
                    <a:pt x="308" y="106"/>
                  </a:lnTo>
                  <a:lnTo>
                    <a:pt x="291" y="80"/>
                  </a:lnTo>
                  <a:lnTo>
                    <a:pt x="282" y="80"/>
                  </a:lnTo>
                  <a:lnTo>
                    <a:pt x="273" y="80"/>
                  </a:lnTo>
                  <a:lnTo>
                    <a:pt x="291" y="71"/>
                  </a:lnTo>
                  <a:lnTo>
                    <a:pt x="317" y="115"/>
                  </a:lnTo>
                  <a:lnTo>
                    <a:pt x="317" y="133"/>
                  </a:lnTo>
                  <a:lnTo>
                    <a:pt x="308" y="115"/>
                  </a:lnTo>
                  <a:lnTo>
                    <a:pt x="282" y="133"/>
                  </a:lnTo>
                  <a:lnTo>
                    <a:pt x="238" y="168"/>
                  </a:lnTo>
                  <a:lnTo>
                    <a:pt x="255" y="150"/>
                  </a:lnTo>
                  <a:lnTo>
                    <a:pt x="247" y="124"/>
                  </a:lnTo>
                  <a:lnTo>
                    <a:pt x="247" y="133"/>
                  </a:lnTo>
                  <a:lnTo>
                    <a:pt x="238" y="141"/>
                  </a:lnTo>
                  <a:lnTo>
                    <a:pt x="247" y="141"/>
                  </a:lnTo>
                  <a:lnTo>
                    <a:pt x="238" y="141"/>
                  </a:lnTo>
                  <a:lnTo>
                    <a:pt x="229" y="159"/>
                  </a:lnTo>
                  <a:lnTo>
                    <a:pt x="220" y="159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" name="Freeform 25"/>
            <p:cNvSpPr>
              <a:spLocks/>
            </p:cNvSpPr>
            <p:nvPr/>
          </p:nvSpPr>
          <p:spPr bwMode="auto">
            <a:xfrm>
              <a:off x="5239" y="1748"/>
              <a:ext cx="28" cy="27"/>
            </a:xfrm>
            <a:custGeom>
              <a:avLst/>
              <a:gdLst>
                <a:gd name="T0" fmla="*/ 9 w 28"/>
                <a:gd name="T1" fmla="*/ 0 h 27"/>
                <a:gd name="T2" fmla="*/ 27 w 28"/>
                <a:gd name="T3" fmla="*/ 17 h 27"/>
                <a:gd name="T4" fmla="*/ 0 w 28"/>
                <a:gd name="T5" fmla="*/ 26 h 27"/>
                <a:gd name="T6" fmla="*/ 9 w 28"/>
                <a:gd name="T7" fmla="*/ 0 h 2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"/>
                <a:gd name="T13" fmla="*/ 0 h 27"/>
                <a:gd name="T14" fmla="*/ 28 w 28"/>
                <a:gd name="T15" fmla="*/ 27 h 2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" h="27">
                  <a:moveTo>
                    <a:pt x="9" y="0"/>
                  </a:moveTo>
                  <a:lnTo>
                    <a:pt x="27" y="17"/>
                  </a:lnTo>
                  <a:lnTo>
                    <a:pt x="0" y="26"/>
                  </a:lnTo>
                  <a:lnTo>
                    <a:pt x="9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" name="Freeform 26"/>
            <p:cNvSpPr>
              <a:spLocks/>
            </p:cNvSpPr>
            <p:nvPr/>
          </p:nvSpPr>
          <p:spPr bwMode="auto">
            <a:xfrm>
              <a:off x="5283" y="1748"/>
              <a:ext cx="28" cy="19"/>
            </a:xfrm>
            <a:custGeom>
              <a:avLst/>
              <a:gdLst>
                <a:gd name="T0" fmla="*/ 18 w 28"/>
                <a:gd name="T1" fmla="*/ 0 h 19"/>
                <a:gd name="T2" fmla="*/ 27 w 28"/>
                <a:gd name="T3" fmla="*/ 18 h 19"/>
                <a:gd name="T4" fmla="*/ 0 w 28"/>
                <a:gd name="T5" fmla="*/ 18 h 19"/>
                <a:gd name="T6" fmla="*/ 18 w 28"/>
                <a:gd name="T7" fmla="*/ 9 h 19"/>
                <a:gd name="T8" fmla="*/ 18 w 28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19"/>
                <a:gd name="T17" fmla="*/ 28 w 28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19">
                  <a:moveTo>
                    <a:pt x="18" y="0"/>
                  </a:moveTo>
                  <a:lnTo>
                    <a:pt x="27" y="18"/>
                  </a:lnTo>
                  <a:lnTo>
                    <a:pt x="0" y="18"/>
                  </a:lnTo>
                  <a:lnTo>
                    <a:pt x="18" y="9"/>
                  </a:lnTo>
                  <a:lnTo>
                    <a:pt x="18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4" name="Group 27"/>
          <p:cNvGrpSpPr>
            <a:grpSpLocks/>
          </p:cNvGrpSpPr>
          <p:nvPr/>
        </p:nvGrpSpPr>
        <p:grpSpPr bwMode="auto">
          <a:xfrm>
            <a:off x="7523163" y="2978150"/>
            <a:ext cx="549275" cy="314325"/>
            <a:chOff x="4506" y="2065"/>
            <a:chExt cx="435" cy="213"/>
          </a:xfrm>
        </p:grpSpPr>
        <p:sp>
          <p:nvSpPr>
            <p:cNvPr id="2184" name="Freeform 28"/>
            <p:cNvSpPr>
              <a:spLocks/>
            </p:cNvSpPr>
            <p:nvPr/>
          </p:nvSpPr>
          <p:spPr bwMode="auto">
            <a:xfrm>
              <a:off x="4506" y="2065"/>
              <a:ext cx="426" cy="204"/>
            </a:xfrm>
            <a:custGeom>
              <a:avLst/>
              <a:gdLst>
                <a:gd name="T0" fmla="*/ 382 w 426"/>
                <a:gd name="T1" fmla="*/ 186 h 204"/>
                <a:gd name="T2" fmla="*/ 364 w 426"/>
                <a:gd name="T3" fmla="*/ 203 h 204"/>
                <a:gd name="T4" fmla="*/ 356 w 426"/>
                <a:gd name="T5" fmla="*/ 178 h 204"/>
                <a:gd name="T6" fmla="*/ 347 w 426"/>
                <a:gd name="T7" fmla="*/ 169 h 204"/>
                <a:gd name="T8" fmla="*/ 347 w 426"/>
                <a:gd name="T9" fmla="*/ 161 h 204"/>
                <a:gd name="T10" fmla="*/ 338 w 426"/>
                <a:gd name="T11" fmla="*/ 161 h 204"/>
                <a:gd name="T12" fmla="*/ 338 w 426"/>
                <a:gd name="T13" fmla="*/ 161 h 204"/>
                <a:gd name="T14" fmla="*/ 330 w 426"/>
                <a:gd name="T15" fmla="*/ 169 h 204"/>
                <a:gd name="T16" fmla="*/ 321 w 426"/>
                <a:gd name="T17" fmla="*/ 144 h 204"/>
                <a:gd name="T18" fmla="*/ 321 w 426"/>
                <a:gd name="T19" fmla="*/ 127 h 204"/>
                <a:gd name="T20" fmla="*/ 304 w 426"/>
                <a:gd name="T21" fmla="*/ 127 h 204"/>
                <a:gd name="T22" fmla="*/ 312 w 426"/>
                <a:gd name="T23" fmla="*/ 110 h 204"/>
                <a:gd name="T24" fmla="*/ 304 w 426"/>
                <a:gd name="T25" fmla="*/ 93 h 204"/>
                <a:gd name="T26" fmla="*/ 295 w 426"/>
                <a:gd name="T27" fmla="*/ 93 h 204"/>
                <a:gd name="T28" fmla="*/ 312 w 426"/>
                <a:gd name="T29" fmla="*/ 85 h 204"/>
                <a:gd name="T30" fmla="*/ 295 w 426"/>
                <a:gd name="T31" fmla="*/ 68 h 204"/>
                <a:gd name="T32" fmla="*/ 321 w 426"/>
                <a:gd name="T33" fmla="*/ 42 h 204"/>
                <a:gd name="T34" fmla="*/ 321 w 426"/>
                <a:gd name="T35" fmla="*/ 34 h 204"/>
                <a:gd name="T36" fmla="*/ 295 w 426"/>
                <a:gd name="T37" fmla="*/ 42 h 204"/>
                <a:gd name="T38" fmla="*/ 286 w 426"/>
                <a:gd name="T39" fmla="*/ 51 h 204"/>
                <a:gd name="T40" fmla="*/ 278 w 426"/>
                <a:gd name="T41" fmla="*/ 68 h 204"/>
                <a:gd name="T42" fmla="*/ 286 w 426"/>
                <a:gd name="T43" fmla="*/ 118 h 204"/>
                <a:gd name="T44" fmla="*/ 295 w 426"/>
                <a:gd name="T45" fmla="*/ 178 h 204"/>
                <a:gd name="T46" fmla="*/ 269 w 426"/>
                <a:gd name="T47" fmla="*/ 178 h 204"/>
                <a:gd name="T48" fmla="*/ 252 w 426"/>
                <a:gd name="T49" fmla="*/ 161 h 204"/>
                <a:gd name="T50" fmla="*/ 234 w 426"/>
                <a:gd name="T51" fmla="*/ 135 h 204"/>
                <a:gd name="T52" fmla="*/ 252 w 426"/>
                <a:gd name="T53" fmla="*/ 110 h 204"/>
                <a:gd name="T54" fmla="*/ 226 w 426"/>
                <a:gd name="T55" fmla="*/ 110 h 204"/>
                <a:gd name="T56" fmla="*/ 217 w 426"/>
                <a:gd name="T57" fmla="*/ 102 h 204"/>
                <a:gd name="T58" fmla="*/ 191 w 426"/>
                <a:gd name="T59" fmla="*/ 85 h 204"/>
                <a:gd name="T60" fmla="*/ 165 w 426"/>
                <a:gd name="T61" fmla="*/ 76 h 204"/>
                <a:gd name="T62" fmla="*/ 156 w 426"/>
                <a:gd name="T63" fmla="*/ 51 h 204"/>
                <a:gd name="T64" fmla="*/ 147 w 426"/>
                <a:gd name="T65" fmla="*/ 42 h 204"/>
                <a:gd name="T66" fmla="*/ 95 w 426"/>
                <a:gd name="T67" fmla="*/ 51 h 204"/>
                <a:gd name="T68" fmla="*/ 61 w 426"/>
                <a:gd name="T69" fmla="*/ 59 h 204"/>
                <a:gd name="T70" fmla="*/ 43 w 426"/>
                <a:gd name="T71" fmla="*/ 76 h 204"/>
                <a:gd name="T72" fmla="*/ 9 w 426"/>
                <a:gd name="T73" fmla="*/ 118 h 204"/>
                <a:gd name="T74" fmla="*/ 330 w 426"/>
                <a:gd name="T75" fmla="*/ 0 h 204"/>
                <a:gd name="T76" fmla="*/ 425 w 426"/>
                <a:gd name="T77" fmla="*/ 127 h 20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426"/>
                <a:gd name="T118" fmla="*/ 0 h 204"/>
                <a:gd name="T119" fmla="*/ 426 w 426"/>
                <a:gd name="T120" fmla="*/ 204 h 204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426" h="204">
                  <a:moveTo>
                    <a:pt x="416" y="178"/>
                  </a:moveTo>
                  <a:lnTo>
                    <a:pt x="382" y="186"/>
                  </a:lnTo>
                  <a:lnTo>
                    <a:pt x="382" y="195"/>
                  </a:lnTo>
                  <a:lnTo>
                    <a:pt x="364" y="203"/>
                  </a:lnTo>
                  <a:lnTo>
                    <a:pt x="364" y="186"/>
                  </a:lnTo>
                  <a:lnTo>
                    <a:pt x="356" y="178"/>
                  </a:lnTo>
                  <a:lnTo>
                    <a:pt x="356" y="169"/>
                  </a:lnTo>
                  <a:lnTo>
                    <a:pt x="347" y="169"/>
                  </a:lnTo>
                  <a:lnTo>
                    <a:pt x="338" y="161"/>
                  </a:lnTo>
                  <a:lnTo>
                    <a:pt x="347" y="161"/>
                  </a:lnTo>
                  <a:lnTo>
                    <a:pt x="347" y="152"/>
                  </a:lnTo>
                  <a:lnTo>
                    <a:pt x="338" y="161"/>
                  </a:lnTo>
                  <a:lnTo>
                    <a:pt x="347" y="169"/>
                  </a:lnTo>
                  <a:lnTo>
                    <a:pt x="338" y="161"/>
                  </a:lnTo>
                  <a:lnTo>
                    <a:pt x="338" y="169"/>
                  </a:lnTo>
                  <a:lnTo>
                    <a:pt x="330" y="169"/>
                  </a:lnTo>
                  <a:lnTo>
                    <a:pt x="312" y="144"/>
                  </a:lnTo>
                  <a:lnTo>
                    <a:pt x="321" y="144"/>
                  </a:lnTo>
                  <a:lnTo>
                    <a:pt x="312" y="127"/>
                  </a:lnTo>
                  <a:lnTo>
                    <a:pt x="321" y="127"/>
                  </a:lnTo>
                  <a:lnTo>
                    <a:pt x="312" y="118"/>
                  </a:lnTo>
                  <a:lnTo>
                    <a:pt x="304" y="127"/>
                  </a:lnTo>
                  <a:lnTo>
                    <a:pt x="304" y="110"/>
                  </a:lnTo>
                  <a:lnTo>
                    <a:pt x="312" y="110"/>
                  </a:lnTo>
                  <a:lnTo>
                    <a:pt x="312" y="102"/>
                  </a:lnTo>
                  <a:lnTo>
                    <a:pt x="304" y="93"/>
                  </a:lnTo>
                  <a:lnTo>
                    <a:pt x="295" y="110"/>
                  </a:lnTo>
                  <a:lnTo>
                    <a:pt x="295" y="93"/>
                  </a:lnTo>
                  <a:lnTo>
                    <a:pt x="295" y="85"/>
                  </a:lnTo>
                  <a:lnTo>
                    <a:pt x="312" y="85"/>
                  </a:lnTo>
                  <a:lnTo>
                    <a:pt x="304" y="76"/>
                  </a:lnTo>
                  <a:lnTo>
                    <a:pt x="295" y="68"/>
                  </a:lnTo>
                  <a:lnTo>
                    <a:pt x="304" y="51"/>
                  </a:lnTo>
                  <a:lnTo>
                    <a:pt x="321" y="42"/>
                  </a:lnTo>
                  <a:lnTo>
                    <a:pt x="312" y="42"/>
                  </a:lnTo>
                  <a:lnTo>
                    <a:pt x="321" y="34"/>
                  </a:lnTo>
                  <a:lnTo>
                    <a:pt x="312" y="17"/>
                  </a:lnTo>
                  <a:lnTo>
                    <a:pt x="295" y="42"/>
                  </a:lnTo>
                  <a:lnTo>
                    <a:pt x="295" y="51"/>
                  </a:lnTo>
                  <a:lnTo>
                    <a:pt x="286" y="51"/>
                  </a:lnTo>
                  <a:lnTo>
                    <a:pt x="286" y="68"/>
                  </a:lnTo>
                  <a:lnTo>
                    <a:pt x="278" y="68"/>
                  </a:lnTo>
                  <a:lnTo>
                    <a:pt x="295" y="85"/>
                  </a:lnTo>
                  <a:lnTo>
                    <a:pt x="286" y="118"/>
                  </a:lnTo>
                  <a:lnTo>
                    <a:pt x="321" y="195"/>
                  </a:lnTo>
                  <a:lnTo>
                    <a:pt x="295" y="178"/>
                  </a:lnTo>
                  <a:lnTo>
                    <a:pt x="278" y="186"/>
                  </a:lnTo>
                  <a:lnTo>
                    <a:pt x="269" y="178"/>
                  </a:lnTo>
                  <a:lnTo>
                    <a:pt x="260" y="178"/>
                  </a:lnTo>
                  <a:lnTo>
                    <a:pt x="252" y="161"/>
                  </a:lnTo>
                  <a:lnTo>
                    <a:pt x="226" y="178"/>
                  </a:lnTo>
                  <a:lnTo>
                    <a:pt x="234" y="135"/>
                  </a:lnTo>
                  <a:lnTo>
                    <a:pt x="243" y="127"/>
                  </a:lnTo>
                  <a:lnTo>
                    <a:pt x="252" y="110"/>
                  </a:lnTo>
                  <a:lnTo>
                    <a:pt x="234" y="102"/>
                  </a:lnTo>
                  <a:lnTo>
                    <a:pt x="226" y="110"/>
                  </a:lnTo>
                  <a:lnTo>
                    <a:pt x="217" y="110"/>
                  </a:lnTo>
                  <a:lnTo>
                    <a:pt x="217" y="102"/>
                  </a:lnTo>
                  <a:lnTo>
                    <a:pt x="191" y="93"/>
                  </a:lnTo>
                  <a:lnTo>
                    <a:pt x="191" y="85"/>
                  </a:lnTo>
                  <a:lnTo>
                    <a:pt x="182" y="76"/>
                  </a:lnTo>
                  <a:lnTo>
                    <a:pt x="165" y="76"/>
                  </a:lnTo>
                  <a:lnTo>
                    <a:pt x="147" y="59"/>
                  </a:lnTo>
                  <a:lnTo>
                    <a:pt x="156" y="51"/>
                  </a:lnTo>
                  <a:lnTo>
                    <a:pt x="147" y="51"/>
                  </a:lnTo>
                  <a:lnTo>
                    <a:pt x="147" y="42"/>
                  </a:lnTo>
                  <a:lnTo>
                    <a:pt x="121" y="42"/>
                  </a:lnTo>
                  <a:lnTo>
                    <a:pt x="95" y="51"/>
                  </a:lnTo>
                  <a:lnTo>
                    <a:pt x="95" y="68"/>
                  </a:lnTo>
                  <a:lnTo>
                    <a:pt x="61" y="59"/>
                  </a:lnTo>
                  <a:lnTo>
                    <a:pt x="52" y="85"/>
                  </a:lnTo>
                  <a:lnTo>
                    <a:pt x="43" y="76"/>
                  </a:lnTo>
                  <a:lnTo>
                    <a:pt x="35" y="93"/>
                  </a:lnTo>
                  <a:lnTo>
                    <a:pt x="9" y="118"/>
                  </a:lnTo>
                  <a:lnTo>
                    <a:pt x="0" y="59"/>
                  </a:lnTo>
                  <a:lnTo>
                    <a:pt x="330" y="0"/>
                  </a:lnTo>
                  <a:lnTo>
                    <a:pt x="364" y="135"/>
                  </a:lnTo>
                  <a:lnTo>
                    <a:pt x="425" y="127"/>
                  </a:lnTo>
                  <a:lnTo>
                    <a:pt x="416" y="178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" name="Freeform 29"/>
            <p:cNvSpPr>
              <a:spLocks/>
            </p:cNvSpPr>
            <p:nvPr/>
          </p:nvSpPr>
          <p:spPr bwMode="auto">
            <a:xfrm>
              <a:off x="4859" y="2268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"/>
                <a:gd name="T17" fmla="*/ 1 w 1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" name="Freeform 30"/>
            <p:cNvSpPr>
              <a:spLocks/>
            </p:cNvSpPr>
            <p:nvPr/>
          </p:nvSpPr>
          <p:spPr bwMode="auto">
            <a:xfrm>
              <a:off x="4506" y="2065"/>
              <a:ext cx="435" cy="213"/>
            </a:xfrm>
            <a:custGeom>
              <a:avLst/>
              <a:gdLst>
                <a:gd name="T0" fmla="*/ 390 w 435"/>
                <a:gd name="T1" fmla="*/ 194 h 213"/>
                <a:gd name="T2" fmla="*/ 372 w 435"/>
                <a:gd name="T3" fmla="*/ 212 h 213"/>
                <a:gd name="T4" fmla="*/ 363 w 435"/>
                <a:gd name="T5" fmla="*/ 186 h 213"/>
                <a:gd name="T6" fmla="*/ 354 w 435"/>
                <a:gd name="T7" fmla="*/ 177 h 213"/>
                <a:gd name="T8" fmla="*/ 354 w 435"/>
                <a:gd name="T9" fmla="*/ 168 h 213"/>
                <a:gd name="T10" fmla="*/ 345 w 435"/>
                <a:gd name="T11" fmla="*/ 168 h 213"/>
                <a:gd name="T12" fmla="*/ 345 w 435"/>
                <a:gd name="T13" fmla="*/ 168 h 213"/>
                <a:gd name="T14" fmla="*/ 337 w 435"/>
                <a:gd name="T15" fmla="*/ 177 h 213"/>
                <a:gd name="T16" fmla="*/ 328 w 435"/>
                <a:gd name="T17" fmla="*/ 150 h 213"/>
                <a:gd name="T18" fmla="*/ 328 w 435"/>
                <a:gd name="T19" fmla="*/ 133 h 213"/>
                <a:gd name="T20" fmla="*/ 310 w 435"/>
                <a:gd name="T21" fmla="*/ 133 h 213"/>
                <a:gd name="T22" fmla="*/ 319 w 435"/>
                <a:gd name="T23" fmla="*/ 115 h 213"/>
                <a:gd name="T24" fmla="*/ 310 w 435"/>
                <a:gd name="T25" fmla="*/ 97 h 213"/>
                <a:gd name="T26" fmla="*/ 301 w 435"/>
                <a:gd name="T27" fmla="*/ 97 h 213"/>
                <a:gd name="T28" fmla="*/ 319 w 435"/>
                <a:gd name="T29" fmla="*/ 88 h 213"/>
                <a:gd name="T30" fmla="*/ 301 w 435"/>
                <a:gd name="T31" fmla="*/ 71 h 213"/>
                <a:gd name="T32" fmla="*/ 328 w 435"/>
                <a:gd name="T33" fmla="*/ 44 h 213"/>
                <a:gd name="T34" fmla="*/ 328 w 435"/>
                <a:gd name="T35" fmla="*/ 35 h 213"/>
                <a:gd name="T36" fmla="*/ 301 w 435"/>
                <a:gd name="T37" fmla="*/ 44 h 213"/>
                <a:gd name="T38" fmla="*/ 292 w 435"/>
                <a:gd name="T39" fmla="*/ 53 h 213"/>
                <a:gd name="T40" fmla="*/ 283 w 435"/>
                <a:gd name="T41" fmla="*/ 71 h 213"/>
                <a:gd name="T42" fmla="*/ 292 w 435"/>
                <a:gd name="T43" fmla="*/ 124 h 213"/>
                <a:gd name="T44" fmla="*/ 301 w 435"/>
                <a:gd name="T45" fmla="*/ 186 h 213"/>
                <a:gd name="T46" fmla="*/ 275 w 435"/>
                <a:gd name="T47" fmla="*/ 186 h 213"/>
                <a:gd name="T48" fmla="*/ 257 w 435"/>
                <a:gd name="T49" fmla="*/ 168 h 213"/>
                <a:gd name="T50" fmla="*/ 239 w 435"/>
                <a:gd name="T51" fmla="*/ 141 h 213"/>
                <a:gd name="T52" fmla="*/ 257 w 435"/>
                <a:gd name="T53" fmla="*/ 115 h 213"/>
                <a:gd name="T54" fmla="*/ 230 w 435"/>
                <a:gd name="T55" fmla="*/ 115 h 213"/>
                <a:gd name="T56" fmla="*/ 221 w 435"/>
                <a:gd name="T57" fmla="*/ 106 h 213"/>
                <a:gd name="T58" fmla="*/ 195 w 435"/>
                <a:gd name="T59" fmla="*/ 88 h 213"/>
                <a:gd name="T60" fmla="*/ 168 w 435"/>
                <a:gd name="T61" fmla="*/ 80 h 213"/>
                <a:gd name="T62" fmla="*/ 159 w 435"/>
                <a:gd name="T63" fmla="*/ 53 h 213"/>
                <a:gd name="T64" fmla="*/ 151 w 435"/>
                <a:gd name="T65" fmla="*/ 44 h 213"/>
                <a:gd name="T66" fmla="*/ 97 w 435"/>
                <a:gd name="T67" fmla="*/ 53 h 213"/>
                <a:gd name="T68" fmla="*/ 62 w 435"/>
                <a:gd name="T69" fmla="*/ 62 h 213"/>
                <a:gd name="T70" fmla="*/ 44 w 435"/>
                <a:gd name="T71" fmla="*/ 80 h 213"/>
                <a:gd name="T72" fmla="*/ 9 w 435"/>
                <a:gd name="T73" fmla="*/ 124 h 213"/>
                <a:gd name="T74" fmla="*/ 337 w 435"/>
                <a:gd name="T75" fmla="*/ 0 h 213"/>
                <a:gd name="T76" fmla="*/ 434 w 435"/>
                <a:gd name="T77" fmla="*/ 133 h 21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435"/>
                <a:gd name="T118" fmla="*/ 0 h 213"/>
                <a:gd name="T119" fmla="*/ 435 w 435"/>
                <a:gd name="T120" fmla="*/ 213 h 213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435" h="213">
                  <a:moveTo>
                    <a:pt x="425" y="186"/>
                  </a:moveTo>
                  <a:lnTo>
                    <a:pt x="390" y="194"/>
                  </a:lnTo>
                  <a:lnTo>
                    <a:pt x="390" y="203"/>
                  </a:lnTo>
                  <a:lnTo>
                    <a:pt x="372" y="212"/>
                  </a:lnTo>
                  <a:lnTo>
                    <a:pt x="372" y="194"/>
                  </a:lnTo>
                  <a:lnTo>
                    <a:pt x="363" y="186"/>
                  </a:lnTo>
                  <a:lnTo>
                    <a:pt x="363" y="177"/>
                  </a:lnTo>
                  <a:lnTo>
                    <a:pt x="354" y="177"/>
                  </a:lnTo>
                  <a:lnTo>
                    <a:pt x="345" y="168"/>
                  </a:lnTo>
                  <a:lnTo>
                    <a:pt x="354" y="168"/>
                  </a:lnTo>
                  <a:lnTo>
                    <a:pt x="354" y="159"/>
                  </a:lnTo>
                  <a:lnTo>
                    <a:pt x="345" y="168"/>
                  </a:lnTo>
                  <a:lnTo>
                    <a:pt x="354" y="177"/>
                  </a:lnTo>
                  <a:lnTo>
                    <a:pt x="345" y="168"/>
                  </a:lnTo>
                  <a:lnTo>
                    <a:pt x="345" y="177"/>
                  </a:lnTo>
                  <a:lnTo>
                    <a:pt x="337" y="177"/>
                  </a:lnTo>
                  <a:lnTo>
                    <a:pt x="319" y="150"/>
                  </a:lnTo>
                  <a:lnTo>
                    <a:pt x="328" y="150"/>
                  </a:lnTo>
                  <a:lnTo>
                    <a:pt x="319" y="133"/>
                  </a:lnTo>
                  <a:lnTo>
                    <a:pt x="328" y="133"/>
                  </a:lnTo>
                  <a:lnTo>
                    <a:pt x="319" y="124"/>
                  </a:lnTo>
                  <a:lnTo>
                    <a:pt x="310" y="133"/>
                  </a:lnTo>
                  <a:lnTo>
                    <a:pt x="310" y="115"/>
                  </a:lnTo>
                  <a:lnTo>
                    <a:pt x="319" y="115"/>
                  </a:lnTo>
                  <a:lnTo>
                    <a:pt x="319" y="106"/>
                  </a:lnTo>
                  <a:lnTo>
                    <a:pt x="310" y="97"/>
                  </a:lnTo>
                  <a:lnTo>
                    <a:pt x="301" y="115"/>
                  </a:lnTo>
                  <a:lnTo>
                    <a:pt x="301" y="97"/>
                  </a:lnTo>
                  <a:lnTo>
                    <a:pt x="301" y="88"/>
                  </a:lnTo>
                  <a:lnTo>
                    <a:pt x="319" y="88"/>
                  </a:lnTo>
                  <a:lnTo>
                    <a:pt x="310" y="80"/>
                  </a:lnTo>
                  <a:lnTo>
                    <a:pt x="301" y="71"/>
                  </a:lnTo>
                  <a:lnTo>
                    <a:pt x="310" y="53"/>
                  </a:lnTo>
                  <a:lnTo>
                    <a:pt x="328" y="44"/>
                  </a:lnTo>
                  <a:lnTo>
                    <a:pt x="319" y="44"/>
                  </a:lnTo>
                  <a:lnTo>
                    <a:pt x="328" y="35"/>
                  </a:lnTo>
                  <a:lnTo>
                    <a:pt x="319" y="18"/>
                  </a:lnTo>
                  <a:lnTo>
                    <a:pt x="301" y="44"/>
                  </a:lnTo>
                  <a:lnTo>
                    <a:pt x="301" y="53"/>
                  </a:lnTo>
                  <a:lnTo>
                    <a:pt x="292" y="53"/>
                  </a:lnTo>
                  <a:lnTo>
                    <a:pt x="292" y="71"/>
                  </a:lnTo>
                  <a:lnTo>
                    <a:pt x="283" y="71"/>
                  </a:lnTo>
                  <a:lnTo>
                    <a:pt x="301" y="88"/>
                  </a:lnTo>
                  <a:lnTo>
                    <a:pt x="292" y="124"/>
                  </a:lnTo>
                  <a:lnTo>
                    <a:pt x="328" y="203"/>
                  </a:lnTo>
                  <a:lnTo>
                    <a:pt x="301" y="186"/>
                  </a:lnTo>
                  <a:lnTo>
                    <a:pt x="283" y="194"/>
                  </a:lnTo>
                  <a:lnTo>
                    <a:pt x="275" y="186"/>
                  </a:lnTo>
                  <a:lnTo>
                    <a:pt x="266" y="186"/>
                  </a:lnTo>
                  <a:lnTo>
                    <a:pt x="257" y="168"/>
                  </a:lnTo>
                  <a:lnTo>
                    <a:pt x="230" y="186"/>
                  </a:lnTo>
                  <a:lnTo>
                    <a:pt x="239" y="141"/>
                  </a:lnTo>
                  <a:lnTo>
                    <a:pt x="248" y="133"/>
                  </a:lnTo>
                  <a:lnTo>
                    <a:pt x="257" y="115"/>
                  </a:lnTo>
                  <a:lnTo>
                    <a:pt x="239" y="106"/>
                  </a:lnTo>
                  <a:lnTo>
                    <a:pt x="230" y="115"/>
                  </a:lnTo>
                  <a:lnTo>
                    <a:pt x="221" y="115"/>
                  </a:lnTo>
                  <a:lnTo>
                    <a:pt x="221" y="106"/>
                  </a:lnTo>
                  <a:lnTo>
                    <a:pt x="195" y="97"/>
                  </a:lnTo>
                  <a:lnTo>
                    <a:pt x="195" y="88"/>
                  </a:lnTo>
                  <a:lnTo>
                    <a:pt x="186" y="80"/>
                  </a:lnTo>
                  <a:lnTo>
                    <a:pt x="168" y="80"/>
                  </a:lnTo>
                  <a:lnTo>
                    <a:pt x="151" y="62"/>
                  </a:lnTo>
                  <a:lnTo>
                    <a:pt x="159" y="53"/>
                  </a:lnTo>
                  <a:lnTo>
                    <a:pt x="151" y="53"/>
                  </a:lnTo>
                  <a:lnTo>
                    <a:pt x="151" y="44"/>
                  </a:lnTo>
                  <a:lnTo>
                    <a:pt x="124" y="44"/>
                  </a:lnTo>
                  <a:lnTo>
                    <a:pt x="97" y="53"/>
                  </a:lnTo>
                  <a:lnTo>
                    <a:pt x="97" y="71"/>
                  </a:lnTo>
                  <a:lnTo>
                    <a:pt x="62" y="62"/>
                  </a:lnTo>
                  <a:lnTo>
                    <a:pt x="53" y="88"/>
                  </a:lnTo>
                  <a:lnTo>
                    <a:pt x="44" y="80"/>
                  </a:lnTo>
                  <a:lnTo>
                    <a:pt x="35" y="97"/>
                  </a:lnTo>
                  <a:lnTo>
                    <a:pt x="9" y="124"/>
                  </a:lnTo>
                  <a:lnTo>
                    <a:pt x="0" y="62"/>
                  </a:lnTo>
                  <a:lnTo>
                    <a:pt x="337" y="0"/>
                  </a:lnTo>
                  <a:lnTo>
                    <a:pt x="372" y="141"/>
                  </a:lnTo>
                  <a:lnTo>
                    <a:pt x="434" y="133"/>
                  </a:lnTo>
                  <a:lnTo>
                    <a:pt x="425" y="186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" name="Freeform 31"/>
            <p:cNvSpPr>
              <a:spLocks/>
            </p:cNvSpPr>
            <p:nvPr/>
          </p:nvSpPr>
          <p:spPr bwMode="auto">
            <a:xfrm>
              <a:off x="4859" y="2268"/>
              <a:ext cx="10" cy="10"/>
            </a:xfrm>
            <a:custGeom>
              <a:avLst/>
              <a:gdLst>
                <a:gd name="T0" fmla="*/ 0 w 10"/>
                <a:gd name="T1" fmla="*/ 9 h 10"/>
                <a:gd name="T2" fmla="*/ 0 w 10"/>
                <a:gd name="T3" fmla="*/ 0 h 10"/>
                <a:gd name="T4" fmla="*/ 9 w 10"/>
                <a:gd name="T5" fmla="*/ 0 h 10"/>
                <a:gd name="T6" fmla="*/ 9 w 10"/>
                <a:gd name="T7" fmla="*/ 9 h 10"/>
                <a:gd name="T8" fmla="*/ 0 w 10"/>
                <a:gd name="T9" fmla="*/ 9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10"/>
                <a:gd name="T17" fmla="*/ 10 w 10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10">
                  <a:moveTo>
                    <a:pt x="0" y="9"/>
                  </a:moveTo>
                  <a:lnTo>
                    <a:pt x="0" y="0"/>
                  </a:lnTo>
                  <a:lnTo>
                    <a:pt x="9" y="0"/>
                  </a:lnTo>
                  <a:lnTo>
                    <a:pt x="9" y="9"/>
                  </a:lnTo>
                  <a:lnTo>
                    <a:pt x="0" y="9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5" name="Group 32"/>
          <p:cNvGrpSpPr>
            <a:grpSpLocks/>
          </p:cNvGrpSpPr>
          <p:nvPr/>
        </p:nvGrpSpPr>
        <p:grpSpPr bwMode="auto">
          <a:xfrm>
            <a:off x="6208713" y="1731963"/>
            <a:ext cx="915987" cy="1104900"/>
            <a:chOff x="3467" y="1219"/>
            <a:chExt cx="725" cy="750"/>
          </a:xfrm>
        </p:grpSpPr>
        <p:sp>
          <p:nvSpPr>
            <p:cNvPr id="2177" name="Freeform 33"/>
            <p:cNvSpPr>
              <a:spLocks/>
            </p:cNvSpPr>
            <p:nvPr/>
          </p:nvSpPr>
          <p:spPr bwMode="auto">
            <a:xfrm>
              <a:off x="3820" y="1475"/>
              <a:ext cx="363" cy="486"/>
            </a:xfrm>
            <a:custGeom>
              <a:avLst/>
              <a:gdLst>
                <a:gd name="T0" fmla="*/ 172 w 363"/>
                <a:gd name="T1" fmla="*/ 476 h 486"/>
                <a:gd name="T2" fmla="*/ 0 w 363"/>
                <a:gd name="T3" fmla="*/ 485 h 486"/>
                <a:gd name="T4" fmla="*/ 43 w 363"/>
                <a:gd name="T5" fmla="*/ 381 h 486"/>
                <a:gd name="T6" fmla="*/ 0 w 363"/>
                <a:gd name="T7" fmla="*/ 260 h 486"/>
                <a:gd name="T8" fmla="*/ 0 w 363"/>
                <a:gd name="T9" fmla="*/ 217 h 486"/>
                <a:gd name="T10" fmla="*/ 17 w 363"/>
                <a:gd name="T11" fmla="*/ 139 h 486"/>
                <a:gd name="T12" fmla="*/ 26 w 363"/>
                <a:gd name="T13" fmla="*/ 113 h 486"/>
                <a:gd name="T14" fmla="*/ 69 w 363"/>
                <a:gd name="T15" fmla="*/ 69 h 486"/>
                <a:gd name="T16" fmla="*/ 60 w 363"/>
                <a:gd name="T17" fmla="*/ 87 h 486"/>
                <a:gd name="T18" fmla="*/ 60 w 363"/>
                <a:gd name="T19" fmla="*/ 104 h 486"/>
                <a:gd name="T20" fmla="*/ 69 w 363"/>
                <a:gd name="T21" fmla="*/ 104 h 486"/>
                <a:gd name="T22" fmla="*/ 69 w 363"/>
                <a:gd name="T23" fmla="*/ 121 h 486"/>
                <a:gd name="T24" fmla="*/ 78 w 363"/>
                <a:gd name="T25" fmla="*/ 130 h 486"/>
                <a:gd name="T26" fmla="*/ 121 w 363"/>
                <a:gd name="T27" fmla="*/ 43 h 486"/>
                <a:gd name="T28" fmla="*/ 95 w 363"/>
                <a:gd name="T29" fmla="*/ 26 h 486"/>
                <a:gd name="T30" fmla="*/ 103 w 363"/>
                <a:gd name="T31" fmla="*/ 9 h 486"/>
                <a:gd name="T32" fmla="*/ 172 w 363"/>
                <a:gd name="T33" fmla="*/ 9 h 486"/>
                <a:gd name="T34" fmla="*/ 198 w 363"/>
                <a:gd name="T35" fmla="*/ 26 h 486"/>
                <a:gd name="T36" fmla="*/ 233 w 363"/>
                <a:gd name="T37" fmla="*/ 35 h 486"/>
                <a:gd name="T38" fmla="*/ 241 w 363"/>
                <a:gd name="T39" fmla="*/ 52 h 486"/>
                <a:gd name="T40" fmla="*/ 241 w 363"/>
                <a:gd name="T41" fmla="*/ 69 h 486"/>
                <a:gd name="T42" fmla="*/ 259 w 363"/>
                <a:gd name="T43" fmla="*/ 87 h 486"/>
                <a:gd name="T44" fmla="*/ 267 w 363"/>
                <a:gd name="T45" fmla="*/ 156 h 486"/>
                <a:gd name="T46" fmla="*/ 250 w 363"/>
                <a:gd name="T47" fmla="*/ 191 h 486"/>
                <a:gd name="T48" fmla="*/ 224 w 363"/>
                <a:gd name="T49" fmla="*/ 234 h 486"/>
                <a:gd name="T50" fmla="*/ 259 w 363"/>
                <a:gd name="T51" fmla="*/ 225 h 486"/>
                <a:gd name="T52" fmla="*/ 293 w 363"/>
                <a:gd name="T53" fmla="*/ 182 h 486"/>
                <a:gd name="T54" fmla="*/ 328 w 363"/>
                <a:gd name="T55" fmla="*/ 199 h 486"/>
                <a:gd name="T56" fmla="*/ 362 w 363"/>
                <a:gd name="T57" fmla="*/ 338 h 486"/>
                <a:gd name="T58" fmla="*/ 345 w 363"/>
                <a:gd name="T59" fmla="*/ 338 h 486"/>
                <a:gd name="T60" fmla="*/ 328 w 363"/>
                <a:gd name="T61" fmla="*/ 372 h 486"/>
                <a:gd name="T62" fmla="*/ 310 w 363"/>
                <a:gd name="T63" fmla="*/ 416 h 48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3"/>
                <a:gd name="T97" fmla="*/ 0 h 486"/>
                <a:gd name="T98" fmla="*/ 363 w 363"/>
                <a:gd name="T99" fmla="*/ 486 h 48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3" h="486">
                  <a:moveTo>
                    <a:pt x="293" y="459"/>
                  </a:moveTo>
                  <a:lnTo>
                    <a:pt x="172" y="476"/>
                  </a:lnTo>
                  <a:lnTo>
                    <a:pt x="172" y="468"/>
                  </a:lnTo>
                  <a:lnTo>
                    <a:pt x="0" y="485"/>
                  </a:lnTo>
                  <a:lnTo>
                    <a:pt x="17" y="468"/>
                  </a:lnTo>
                  <a:lnTo>
                    <a:pt x="43" y="381"/>
                  </a:lnTo>
                  <a:lnTo>
                    <a:pt x="34" y="338"/>
                  </a:lnTo>
                  <a:lnTo>
                    <a:pt x="0" y="260"/>
                  </a:lnTo>
                  <a:lnTo>
                    <a:pt x="9" y="243"/>
                  </a:lnTo>
                  <a:lnTo>
                    <a:pt x="0" y="217"/>
                  </a:lnTo>
                  <a:lnTo>
                    <a:pt x="17" y="182"/>
                  </a:lnTo>
                  <a:lnTo>
                    <a:pt x="17" y="139"/>
                  </a:lnTo>
                  <a:lnTo>
                    <a:pt x="26" y="130"/>
                  </a:lnTo>
                  <a:lnTo>
                    <a:pt x="26" y="113"/>
                  </a:lnTo>
                  <a:lnTo>
                    <a:pt x="52" y="104"/>
                  </a:lnTo>
                  <a:lnTo>
                    <a:pt x="69" y="69"/>
                  </a:lnTo>
                  <a:lnTo>
                    <a:pt x="69" y="78"/>
                  </a:lnTo>
                  <a:lnTo>
                    <a:pt x="60" y="87"/>
                  </a:lnTo>
                  <a:lnTo>
                    <a:pt x="69" y="95"/>
                  </a:lnTo>
                  <a:lnTo>
                    <a:pt x="60" y="104"/>
                  </a:lnTo>
                  <a:lnTo>
                    <a:pt x="69" y="95"/>
                  </a:lnTo>
                  <a:lnTo>
                    <a:pt x="69" y="104"/>
                  </a:lnTo>
                  <a:lnTo>
                    <a:pt x="60" y="121"/>
                  </a:lnTo>
                  <a:lnTo>
                    <a:pt x="69" y="121"/>
                  </a:lnTo>
                  <a:lnTo>
                    <a:pt x="78" y="95"/>
                  </a:lnTo>
                  <a:lnTo>
                    <a:pt x="78" y="130"/>
                  </a:lnTo>
                  <a:lnTo>
                    <a:pt x="86" y="61"/>
                  </a:lnTo>
                  <a:lnTo>
                    <a:pt x="121" y="43"/>
                  </a:lnTo>
                  <a:lnTo>
                    <a:pt x="103" y="35"/>
                  </a:lnTo>
                  <a:lnTo>
                    <a:pt x="95" y="26"/>
                  </a:lnTo>
                  <a:lnTo>
                    <a:pt x="112" y="9"/>
                  </a:lnTo>
                  <a:lnTo>
                    <a:pt x="103" y="9"/>
                  </a:lnTo>
                  <a:lnTo>
                    <a:pt x="121" y="0"/>
                  </a:lnTo>
                  <a:lnTo>
                    <a:pt x="172" y="9"/>
                  </a:lnTo>
                  <a:lnTo>
                    <a:pt x="181" y="26"/>
                  </a:lnTo>
                  <a:lnTo>
                    <a:pt x="198" y="26"/>
                  </a:lnTo>
                  <a:lnTo>
                    <a:pt x="224" y="35"/>
                  </a:lnTo>
                  <a:lnTo>
                    <a:pt x="233" y="35"/>
                  </a:lnTo>
                  <a:lnTo>
                    <a:pt x="241" y="43"/>
                  </a:lnTo>
                  <a:lnTo>
                    <a:pt x="241" y="52"/>
                  </a:lnTo>
                  <a:lnTo>
                    <a:pt x="259" y="69"/>
                  </a:lnTo>
                  <a:lnTo>
                    <a:pt x="241" y="69"/>
                  </a:lnTo>
                  <a:lnTo>
                    <a:pt x="250" y="87"/>
                  </a:lnTo>
                  <a:lnTo>
                    <a:pt x="259" y="87"/>
                  </a:lnTo>
                  <a:lnTo>
                    <a:pt x="267" y="113"/>
                  </a:lnTo>
                  <a:lnTo>
                    <a:pt x="267" y="156"/>
                  </a:lnTo>
                  <a:lnTo>
                    <a:pt x="250" y="165"/>
                  </a:lnTo>
                  <a:lnTo>
                    <a:pt x="250" y="191"/>
                  </a:lnTo>
                  <a:lnTo>
                    <a:pt x="224" y="199"/>
                  </a:lnTo>
                  <a:lnTo>
                    <a:pt x="224" y="234"/>
                  </a:lnTo>
                  <a:lnTo>
                    <a:pt x="250" y="243"/>
                  </a:lnTo>
                  <a:lnTo>
                    <a:pt x="259" y="225"/>
                  </a:lnTo>
                  <a:lnTo>
                    <a:pt x="259" y="208"/>
                  </a:lnTo>
                  <a:lnTo>
                    <a:pt x="293" y="182"/>
                  </a:lnTo>
                  <a:lnTo>
                    <a:pt x="319" y="182"/>
                  </a:lnTo>
                  <a:lnTo>
                    <a:pt x="328" y="199"/>
                  </a:lnTo>
                  <a:lnTo>
                    <a:pt x="362" y="303"/>
                  </a:lnTo>
                  <a:lnTo>
                    <a:pt x="362" y="338"/>
                  </a:lnTo>
                  <a:lnTo>
                    <a:pt x="345" y="355"/>
                  </a:lnTo>
                  <a:lnTo>
                    <a:pt x="345" y="338"/>
                  </a:lnTo>
                  <a:lnTo>
                    <a:pt x="336" y="346"/>
                  </a:lnTo>
                  <a:lnTo>
                    <a:pt x="328" y="372"/>
                  </a:lnTo>
                  <a:lnTo>
                    <a:pt x="310" y="390"/>
                  </a:lnTo>
                  <a:lnTo>
                    <a:pt x="310" y="416"/>
                  </a:lnTo>
                  <a:lnTo>
                    <a:pt x="293" y="459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" name="Freeform 34"/>
            <p:cNvSpPr>
              <a:spLocks/>
            </p:cNvSpPr>
            <p:nvPr/>
          </p:nvSpPr>
          <p:spPr bwMode="auto">
            <a:xfrm>
              <a:off x="3467" y="1298"/>
              <a:ext cx="574" cy="275"/>
            </a:xfrm>
            <a:custGeom>
              <a:avLst/>
              <a:gdLst>
                <a:gd name="T0" fmla="*/ 234 w 574"/>
                <a:gd name="T1" fmla="*/ 265 h 275"/>
                <a:gd name="T2" fmla="*/ 217 w 574"/>
                <a:gd name="T3" fmla="*/ 248 h 275"/>
                <a:gd name="T4" fmla="*/ 226 w 574"/>
                <a:gd name="T5" fmla="*/ 214 h 275"/>
                <a:gd name="T6" fmla="*/ 200 w 574"/>
                <a:gd name="T7" fmla="*/ 197 h 275"/>
                <a:gd name="T8" fmla="*/ 26 w 574"/>
                <a:gd name="T9" fmla="*/ 146 h 275"/>
                <a:gd name="T10" fmla="*/ 0 w 574"/>
                <a:gd name="T11" fmla="*/ 120 h 275"/>
                <a:gd name="T12" fmla="*/ 87 w 574"/>
                <a:gd name="T13" fmla="*/ 86 h 275"/>
                <a:gd name="T14" fmla="*/ 122 w 574"/>
                <a:gd name="T15" fmla="*/ 51 h 275"/>
                <a:gd name="T16" fmla="*/ 156 w 574"/>
                <a:gd name="T17" fmla="*/ 17 h 275"/>
                <a:gd name="T18" fmla="*/ 217 w 574"/>
                <a:gd name="T19" fmla="*/ 9 h 275"/>
                <a:gd name="T20" fmla="*/ 174 w 574"/>
                <a:gd name="T21" fmla="*/ 34 h 275"/>
                <a:gd name="T22" fmla="*/ 156 w 574"/>
                <a:gd name="T23" fmla="*/ 86 h 275"/>
                <a:gd name="T24" fmla="*/ 182 w 574"/>
                <a:gd name="T25" fmla="*/ 60 h 275"/>
                <a:gd name="T26" fmla="*/ 208 w 574"/>
                <a:gd name="T27" fmla="*/ 69 h 275"/>
                <a:gd name="T28" fmla="*/ 269 w 574"/>
                <a:gd name="T29" fmla="*/ 111 h 275"/>
                <a:gd name="T30" fmla="*/ 304 w 574"/>
                <a:gd name="T31" fmla="*/ 111 h 275"/>
                <a:gd name="T32" fmla="*/ 313 w 574"/>
                <a:gd name="T33" fmla="*/ 111 h 275"/>
                <a:gd name="T34" fmla="*/ 425 w 574"/>
                <a:gd name="T35" fmla="*/ 69 h 275"/>
                <a:gd name="T36" fmla="*/ 443 w 574"/>
                <a:gd name="T37" fmla="*/ 94 h 275"/>
                <a:gd name="T38" fmla="*/ 478 w 574"/>
                <a:gd name="T39" fmla="*/ 94 h 275"/>
                <a:gd name="T40" fmla="*/ 521 w 574"/>
                <a:gd name="T41" fmla="*/ 111 h 275"/>
                <a:gd name="T42" fmla="*/ 556 w 574"/>
                <a:gd name="T43" fmla="*/ 128 h 275"/>
                <a:gd name="T44" fmla="*/ 573 w 574"/>
                <a:gd name="T45" fmla="*/ 146 h 275"/>
                <a:gd name="T46" fmla="*/ 504 w 574"/>
                <a:gd name="T47" fmla="*/ 154 h 275"/>
                <a:gd name="T48" fmla="*/ 486 w 574"/>
                <a:gd name="T49" fmla="*/ 146 h 275"/>
                <a:gd name="T50" fmla="*/ 478 w 574"/>
                <a:gd name="T51" fmla="*/ 154 h 275"/>
                <a:gd name="T52" fmla="*/ 451 w 574"/>
                <a:gd name="T53" fmla="*/ 146 h 275"/>
                <a:gd name="T54" fmla="*/ 391 w 574"/>
                <a:gd name="T55" fmla="*/ 163 h 275"/>
                <a:gd name="T56" fmla="*/ 347 w 574"/>
                <a:gd name="T57" fmla="*/ 163 h 275"/>
                <a:gd name="T58" fmla="*/ 313 w 574"/>
                <a:gd name="T59" fmla="*/ 197 h 275"/>
                <a:gd name="T60" fmla="*/ 321 w 574"/>
                <a:gd name="T61" fmla="*/ 171 h 275"/>
                <a:gd name="T62" fmla="*/ 295 w 574"/>
                <a:gd name="T63" fmla="*/ 206 h 275"/>
                <a:gd name="T64" fmla="*/ 252 w 574"/>
                <a:gd name="T65" fmla="*/ 274 h 27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74"/>
                <a:gd name="T100" fmla="*/ 0 h 275"/>
                <a:gd name="T101" fmla="*/ 574 w 574"/>
                <a:gd name="T102" fmla="*/ 275 h 27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74" h="275">
                  <a:moveTo>
                    <a:pt x="252" y="274"/>
                  </a:moveTo>
                  <a:lnTo>
                    <a:pt x="234" y="265"/>
                  </a:lnTo>
                  <a:lnTo>
                    <a:pt x="243" y="240"/>
                  </a:lnTo>
                  <a:lnTo>
                    <a:pt x="217" y="248"/>
                  </a:lnTo>
                  <a:lnTo>
                    <a:pt x="226" y="223"/>
                  </a:lnTo>
                  <a:lnTo>
                    <a:pt x="226" y="214"/>
                  </a:lnTo>
                  <a:lnTo>
                    <a:pt x="226" y="206"/>
                  </a:lnTo>
                  <a:lnTo>
                    <a:pt x="200" y="197"/>
                  </a:lnTo>
                  <a:lnTo>
                    <a:pt x="200" y="180"/>
                  </a:lnTo>
                  <a:lnTo>
                    <a:pt x="26" y="146"/>
                  </a:lnTo>
                  <a:lnTo>
                    <a:pt x="17" y="128"/>
                  </a:lnTo>
                  <a:lnTo>
                    <a:pt x="0" y="120"/>
                  </a:lnTo>
                  <a:lnTo>
                    <a:pt x="52" y="86"/>
                  </a:lnTo>
                  <a:lnTo>
                    <a:pt x="87" y="86"/>
                  </a:lnTo>
                  <a:lnTo>
                    <a:pt x="122" y="60"/>
                  </a:lnTo>
                  <a:lnTo>
                    <a:pt x="122" y="51"/>
                  </a:lnTo>
                  <a:lnTo>
                    <a:pt x="148" y="34"/>
                  </a:lnTo>
                  <a:lnTo>
                    <a:pt x="156" y="17"/>
                  </a:lnTo>
                  <a:lnTo>
                    <a:pt x="191" y="0"/>
                  </a:lnTo>
                  <a:lnTo>
                    <a:pt x="217" y="9"/>
                  </a:lnTo>
                  <a:lnTo>
                    <a:pt x="200" y="9"/>
                  </a:lnTo>
                  <a:lnTo>
                    <a:pt x="174" y="34"/>
                  </a:lnTo>
                  <a:lnTo>
                    <a:pt x="156" y="60"/>
                  </a:lnTo>
                  <a:lnTo>
                    <a:pt x="156" y="86"/>
                  </a:lnTo>
                  <a:lnTo>
                    <a:pt x="165" y="77"/>
                  </a:lnTo>
                  <a:lnTo>
                    <a:pt x="182" y="60"/>
                  </a:lnTo>
                  <a:lnTo>
                    <a:pt x="182" y="69"/>
                  </a:lnTo>
                  <a:lnTo>
                    <a:pt x="208" y="69"/>
                  </a:lnTo>
                  <a:lnTo>
                    <a:pt x="252" y="111"/>
                  </a:lnTo>
                  <a:lnTo>
                    <a:pt x="269" y="111"/>
                  </a:lnTo>
                  <a:lnTo>
                    <a:pt x="278" y="103"/>
                  </a:lnTo>
                  <a:lnTo>
                    <a:pt x="304" y="111"/>
                  </a:lnTo>
                  <a:lnTo>
                    <a:pt x="304" y="94"/>
                  </a:lnTo>
                  <a:lnTo>
                    <a:pt x="313" y="111"/>
                  </a:lnTo>
                  <a:lnTo>
                    <a:pt x="347" y="86"/>
                  </a:lnTo>
                  <a:lnTo>
                    <a:pt x="425" y="69"/>
                  </a:lnTo>
                  <a:lnTo>
                    <a:pt x="443" y="60"/>
                  </a:lnTo>
                  <a:lnTo>
                    <a:pt x="443" y="94"/>
                  </a:lnTo>
                  <a:lnTo>
                    <a:pt x="469" y="86"/>
                  </a:lnTo>
                  <a:lnTo>
                    <a:pt x="478" y="94"/>
                  </a:lnTo>
                  <a:lnTo>
                    <a:pt x="512" y="77"/>
                  </a:lnTo>
                  <a:lnTo>
                    <a:pt x="521" y="111"/>
                  </a:lnTo>
                  <a:lnTo>
                    <a:pt x="538" y="128"/>
                  </a:lnTo>
                  <a:lnTo>
                    <a:pt x="556" y="128"/>
                  </a:lnTo>
                  <a:lnTo>
                    <a:pt x="564" y="128"/>
                  </a:lnTo>
                  <a:lnTo>
                    <a:pt x="573" y="146"/>
                  </a:lnTo>
                  <a:lnTo>
                    <a:pt x="521" y="146"/>
                  </a:lnTo>
                  <a:lnTo>
                    <a:pt x="504" y="154"/>
                  </a:lnTo>
                  <a:lnTo>
                    <a:pt x="495" y="146"/>
                  </a:lnTo>
                  <a:lnTo>
                    <a:pt x="486" y="146"/>
                  </a:lnTo>
                  <a:lnTo>
                    <a:pt x="478" y="137"/>
                  </a:lnTo>
                  <a:lnTo>
                    <a:pt x="478" y="154"/>
                  </a:lnTo>
                  <a:lnTo>
                    <a:pt x="478" y="163"/>
                  </a:lnTo>
                  <a:lnTo>
                    <a:pt x="451" y="146"/>
                  </a:lnTo>
                  <a:lnTo>
                    <a:pt x="408" y="146"/>
                  </a:lnTo>
                  <a:lnTo>
                    <a:pt x="391" y="163"/>
                  </a:lnTo>
                  <a:lnTo>
                    <a:pt x="373" y="163"/>
                  </a:lnTo>
                  <a:lnTo>
                    <a:pt x="347" y="163"/>
                  </a:lnTo>
                  <a:lnTo>
                    <a:pt x="321" y="206"/>
                  </a:lnTo>
                  <a:lnTo>
                    <a:pt x="313" y="197"/>
                  </a:lnTo>
                  <a:lnTo>
                    <a:pt x="321" y="180"/>
                  </a:lnTo>
                  <a:lnTo>
                    <a:pt x="321" y="171"/>
                  </a:lnTo>
                  <a:lnTo>
                    <a:pt x="304" y="180"/>
                  </a:lnTo>
                  <a:lnTo>
                    <a:pt x="295" y="206"/>
                  </a:lnTo>
                  <a:lnTo>
                    <a:pt x="287" y="180"/>
                  </a:lnTo>
                  <a:lnTo>
                    <a:pt x="252" y="27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" name="Freeform 35"/>
            <p:cNvSpPr>
              <a:spLocks/>
            </p:cNvSpPr>
            <p:nvPr/>
          </p:nvSpPr>
          <p:spPr bwMode="auto">
            <a:xfrm>
              <a:off x="3555" y="1219"/>
              <a:ext cx="54" cy="36"/>
            </a:xfrm>
            <a:custGeom>
              <a:avLst/>
              <a:gdLst>
                <a:gd name="T0" fmla="*/ 53 w 54"/>
                <a:gd name="T1" fmla="*/ 0 h 36"/>
                <a:gd name="T2" fmla="*/ 23 w 54"/>
                <a:gd name="T3" fmla="*/ 28 h 36"/>
                <a:gd name="T4" fmla="*/ 15 w 54"/>
                <a:gd name="T5" fmla="*/ 28 h 36"/>
                <a:gd name="T6" fmla="*/ 23 w 54"/>
                <a:gd name="T7" fmla="*/ 28 h 36"/>
                <a:gd name="T8" fmla="*/ 8 w 54"/>
                <a:gd name="T9" fmla="*/ 35 h 36"/>
                <a:gd name="T10" fmla="*/ 0 w 54"/>
                <a:gd name="T11" fmla="*/ 35 h 36"/>
                <a:gd name="T12" fmla="*/ 0 w 54"/>
                <a:gd name="T13" fmla="*/ 28 h 36"/>
                <a:gd name="T14" fmla="*/ 53 w 54"/>
                <a:gd name="T15" fmla="*/ 0 h 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4"/>
                <a:gd name="T25" fmla="*/ 0 h 36"/>
                <a:gd name="T26" fmla="*/ 54 w 54"/>
                <a:gd name="T27" fmla="*/ 36 h 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4" h="36">
                  <a:moveTo>
                    <a:pt x="53" y="0"/>
                  </a:moveTo>
                  <a:lnTo>
                    <a:pt x="23" y="28"/>
                  </a:lnTo>
                  <a:lnTo>
                    <a:pt x="15" y="28"/>
                  </a:lnTo>
                  <a:lnTo>
                    <a:pt x="23" y="28"/>
                  </a:lnTo>
                  <a:lnTo>
                    <a:pt x="8" y="35"/>
                  </a:lnTo>
                  <a:lnTo>
                    <a:pt x="0" y="35"/>
                  </a:lnTo>
                  <a:lnTo>
                    <a:pt x="0" y="28"/>
                  </a:lnTo>
                  <a:lnTo>
                    <a:pt x="53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" name="Freeform 36"/>
            <p:cNvSpPr>
              <a:spLocks/>
            </p:cNvSpPr>
            <p:nvPr/>
          </p:nvSpPr>
          <p:spPr bwMode="auto">
            <a:xfrm>
              <a:off x="3952" y="1466"/>
              <a:ext cx="19" cy="1"/>
            </a:xfrm>
            <a:custGeom>
              <a:avLst/>
              <a:gdLst>
                <a:gd name="T0" fmla="*/ 0 w 19"/>
                <a:gd name="T1" fmla="*/ 0 h 1"/>
                <a:gd name="T2" fmla="*/ 18 w 19"/>
                <a:gd name="T3" fmla="*/ 0 h 1"/>
                <a:gd name="T4" fmla="*/ 12 w 19"/>
                <a:gd name="T5" fmla="*/ 0 h 1"/>
                <a:gd name="T6" fmla="*/ 0 w 19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"/>
                <a:gd name="T13" fmla="*/ 0 h 1"/>
                <a:gd name="T14" fmla="*/ 19 w 19"/>
                <a:gd name="T15" fmla="*/ 1 h 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" h="1">
                  <a:moveTo>
                    <a:pt x="0" y="0"/>
                  </a:moveTo>
                  <a:lnTo>
                    <a:pt x="18" y="0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" name="Freeform 37"/>
            <p:cNvSpPr>
              <a:spLocks/>
            </p:cNvSpPr>
            <p:nvPr/>
          </p:nvSpPr>
          <p:spPr bwMode="auto">
            <a:xfrm>
              <a:off x="3820" y="1475"/>
              <a:ext cx="372" cy="494"/>
            </a:xfrm>
            <a:custGeom>
              <a:avLst/>
              <a:gdLst>
                <a:gd name="T0" fmla="*/ 177 w 372"/>
                <a:gd name="T1" fmla="*/ 484 h 494"/>
                <a:gd name="T2" fmla="*/ 0 w 372"/>
                <a:gd name="T3" fmla="*/ 493 h 494"/>
                <a:gd name="T4" fmla="*/ 44 w 372"/>
                <a:gd name="T5" fmla="*/ 387 h 494"/>
                <a:gd name="T6" fmla="*/ 0 w 372"/>
                <a:gd name="T7" fmla="*/ 264 h 494"/>
                <a:gd name="T8" fmla="*/ 0 w 372"/>
                <a:gd name="T9" fmla="*/ 220 h 494"/>
                <a:gd name="T10" fmla="*/ 18 w 372"/>
                <a:gd name="T11" fmla="*/ 141 h 494"/>
                <a:gd name="T12" fmla="*/ 27 w 372"/>
                <a:gd name="T13" fmla="*/ 114 h 494"/>
                <a:gd name="T14" fmla="*/ 71 w 372"/>
                <a:gd name="T15" fmla="*/ 70 h 494"/>
                <a:gd name="T16" fmla="*/ 62 w 372"/>
                <a:gd name="T17" fmla="*/ 88 h 494"/>
                <a:gd name="T18" fmla="*/ 62 w 372"/>
                <a:gd name="T19" fmla="*/ 106 h 494"/>
                <a:gd name="T20" fmla="*/ 71 w 372"/>
                <a:gd name="T21" fmla="*/ 106 h 494"/>
                <a:gd name="T22" fmla="*/ 71 w 372"/>
                <a:gd name="T23" fmla="*/ 123 h 494"/>
                <a:gd name="T24" fmla="*/ 80 w 372"/>
                <a:gd name="T25" fmla="*/ 132 h 494"/>
                <a:gd name="T26" fmla="*/ 124 w 372"/>
                <a:gd name="T27" fmla="*/ 44 h 494"/>
                <a:gd name="T28" fmla="*/ 97 w 372"/>
                <a:gd name="T29" fmla="*/ 26 h 494"/>
                <a:gd name="T30" fmla="*/ 106 w 372"/>
                <a:gd name="T31" fmla="*/ 9 h 494"/>
                <a:gd name="T32" fmla="*/ 177 w 372"/>
                <a:gd name="T33" fmla="*/ 9 h 494"/>
                <a:gd name="T34" fmla="*/ 203 w 372"/>
                <a:gd name="T35" fmla="*/ 26 h 494"/>
                <a:gd name="T36" fmla="*/ 239 w 372"/>
                <a:gd name="T37" fmla="*/ 35 h 494"/>
                <a:gd name="T38" fmla="*/ 247 w 372"/>
                <a:gd name="T39" fmla="*/ 53 h 494"/>
                <a:gd name="T40" fmla="*/ 247 w 372"/>
                <a:gd name="T41" fmla="*/ 70 h 494"/>
                <a:gd name="T42" fmla="*/ 265 w 372"/>
                <a:gd name="T43" fmla="*/ 88 h 494"/>
                <a:gd name="T44" fmla="*/ 274 w 372"/>
                <a:gd name="T45" fmla="*/ 158 h 494"/>
                <a:gd name="T46" fmla="*/ 256 w 372"/>
                <a:gd name="T47" fmla="*/ 194 h 494"/>
                <a:gd name="T48" fmla="*/ 230 w 372"/>
                <a:gd name="T49" fmla="*/ 238 h 494"/>
                <a:gd name="T50" fmla="*/ 265 w 372"/>
                <a:gd name="T51" fmla="*/ 229 h 494"/>
                <a:gd name="T52" fmla="*/ 300 w 372"/>
                <a:gd name="T53" fmla="*/ 185 h 494"/>
                <a:gd name="T54" fmla="*/ 336 w 372"/>
                <a:gd name="T55" fmla="*/ 202 h 494"/>
                <a:gd name="T56" fmla="*/ 371 w 372"/>
                <a:gd name="T57" fmla="*/ 343 h 494"/>
                <a:gd name="T58" fmla="*/ 353 w 372"/>
                <a:gd name="T59" fmla="*/ 343 h 494"/>
                <a:gd name="T60" fmla="*/ 336 w 372"/>
                <a:gd name="T61" fmla="*/ 379 h 494"/>
                <a:gd name="T62" fmla="*/ 318 w 372"/>
                <a:gd name="T63" fmla="*/ 423 h 49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72"/>
                <a:gd name="T97" fmla="*/ 0 h 494"/>
                <a:gd name="T98" fmla="*/ 372 w 372"/>
                <a:gd name="T99" fmla="*/ 494 h 49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72" h="494">
                  <a:moveTo>
                    <a:pt x="300" y="467"/>
                  </a:moveTo>
                  <a:lnTo>
                    <a:pt x="177" y="484"/>
                  </a:lnTo>
                  <a:lnTo>
                    <a:pt x="177" y="475"/>
                  </a:lnTo>
                  <a:lnTo>
                    <a:pt x="0" y="493"/>
                  </a:lnTo>
                  <a:lnTo>
                    <a:pt x="18" y="475"/>
                  </a:lnTo>
                  <a:lnTo>
                    <a:pt x="44" y="387"/>
                  </a:lnTo>
                  <a:lnTo>
                    <a:pt x="35" y="343"/>
                  </a:lnTo>
                  <a:lnTo>
                    <a:pt x="0" y="264"/>
                  </a:lnTo>
                  <a:lnTo>
                    <a:pt x="9" y="247"/>
                  </a:lnTo>
                  <a:lnTo>
                    <a:pt x="0" y="220"/>
                  </a:lnTo>
                  <a:lnTo>
                    <a:pt x="18" y="185"/>
                  </a:lnTo>
                  <a:lnTo>
                    <a:pt x="18" y="141"/>
                  </a:lnTo>
                  <a:lnTo>
                    <a:pt x="27" y="132"/>
                  </a:lnTo>
                  <a:lnTo>
                    <a:pt x="27" y="114"/>
                  </a:lnTo>
                  <a:lnTo>
                    <a:pt x="53" y="106"/>
                  </a:lnTo>
                  <a:lnTo>
                    <a:pt x="71" y="70"/>
                  </a:lnTo>
                  <a:lnTo>
                    <a:pt x="71" y="79"/>
                  </a:lnTo>
                  <a:lnTo>
                    <a:pt x="62" y="88"/>
                  </a:lnTo>
                  <a:lnTo>
                    <a:pt x="71" y="97"/>
                  </a:lnTo>
                  <a:lnTo>
                    <a:pt x="62" y="106"/>
                  </a:lnTo>
                  <a:lnTo>
                    <a:pt x="71" y="97"/>
                  </a:lnTo>
                  <a:lnTo>
                    <a:pt x="71" y="106"/>
                  </a:lnTo>
                  <a:lnTo>
                    <a:pt x="62" y="123"/>
                  </a:lnTo>
                  <a:lnTo>
                    <a:pt x="71" y="123"/>
                  </a:lnTo>
                  <a:lnTo>
                    <a:pt x="80" y="97"/>
                  </a:lnTo>
                  <a:lnTo>
                    <a:pt x="80" y="132"/>
                  </a:lnTo>
                  <a:lnTo>
                    <a:pt x="88" y="62"/>
                  </a:lnTo>
                  <a:lnTo>
                    <a:pt x="124" y="44"/>
                  </a:lnTo>
                  <a:lnTo>
                    <a:pt x="106" y="35"/>
                  </a:lnTo>
                  <a:lnTo>
                    <a:pt x="97" y="26"/>
                  </a:lnTo>
                  <a:lnTo>
                    <a:pt x="115" y="9"/>
                  </a:lnTo>
                  <a:lnTo>
                    <a:pt x="106" y="9"/>
                  </a:lnTo>
                  <a:lnTo>
                    <a:pt x="124" y="0"/>
                  </a:lnTo>
                  <a:lnTo>
                    <a:pt x="177" y="9"/>
                  </a:lnTo>
                  <a:lnTo>
                    <a:pt x="186" y="26"/>
                  </a:lnTo>
                  <a:lnTo>
                    <a:pt x="203" y="26"/>
                  </a:lnTo>
                  <a:lnTo>
                    <a:pt x="230" y="35"/>
                  </a:lnTo>
                  <a:lnTo>
                    <a:pt x="239" y="35"/>
                  </a:lnTo>
                  <a:lnTo>
                    <a:pt x="247" y="44"/>
                  </a:lnTo>
                  <a:lnTo>
                    <a:pt x="247" y="53"/>
                  </a:lnTo>
                  <a:lnTo>
                    <a:pt x="265" y="70"/>
                  </a:lnTo>
                  <a:lnTo>
                    <a:pt x="247" y="70"/>
                  </a:lnTo>
                  <a:lnTo>
                    <a:pt x="256" y="88"/>
                  </a:lnTo>
                  <a:lnTo>
                    <a:pt x="265" y="88"/>
                  </a:lnTo>
                  <a:lnTo>
                    <a:pt x="274" y="114"/>
                  </a:lnTo>
                  <a:lnTo>
                    <a:pt x="274" y="158"/>
                  </a:lnTo>
                  <a:lnTo>
                    <a:pt x="256" y="167"/>
                  </a:lnTo>
                  <a:lnTo>
                    <a:pt x="256" y="194"/>
                  </a:lnTo>
                  <a:lnTo>
                    <a:pt x="230" y="202"/>
                  </a:lnTo>
                  <a:lnTo>
                    <a:pt x="230" y="238"/>
                  </a:lnTo>
                  <a:lnTo>
                    <a:pt x="256" y="247"/>
                  </a:lnTo>
                  <a:lnTo>
                    <a:pt x="265" y="229"/>
                  </a:lnTo>
                  <a:lnTo>
                    <a:pt x="265" y="211"/>
                  </a:lnTo>
                  <a:lnTo>
                    <a:pt x="300" y="185"/>
                  </a:lnTo>
                  <a:lnTo>
                    <a:pt x="327" y="185"/>
                  </a:lnTo>
                  <a:lnTo>
                    <a:pt x="336" y="202"/>
                  </a:lnTo>
                  <a:lnTo>
                    <a:pt x="371" y="308"/>
                  </a:lnTo>
                  <a:lnTo>
                    <a:pt x="371" y="343"/>
                  </a:lnTo>
                  <a:lnTo>
                    <a:pt x="353" y="361"/>
                  </a:lnTo>
                  <a:lnTo>
                    <a:pt x="353" y="343"/>
                  </a:lnTo>
                  <a:lnTo>
                    <a:pt x="345" y="352"/>
                  </a:lnTo>
                  <a:lnTo>
                    <a:pt x="336" y="379"/>
                  </a:lnTo>
                  <a:lnTo>
                    <a:pt x="318" y="396"/>
                  </a:lnTo>
                  <a:lnTo>
                    <a:pt x="318" y="423"/>
                  </a:lnTo>
                  <a:lnTo>
                    <a:pt x="300" y="467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" name="Freeform 38"/>
            <p:cNvSpPr>
              <a:spLocks/>
            </p:cNvSpPr>
            <p:nvPr/>
          </p:nvSpPr>
          <p:spPr bwMode="auto">
            <a:xfrm>
              <a:off x="3467" y="1298"/>
              <a:ext cx="583" cy="283"/>
            </a:xfrm>
            <a:custGeom>
              <a:avLst/>
              <a:gdLst>
                <a:gd name="T0" fmla="*/ 238 w 583"/>
                <a:gd name="T1" fmla="*/ 273 h 283"/>
                <a:gd name="T2" fmla="*/ 220 w 583"/>
                <a:gd name="T3" fmla="*/ 256 h 283"/>
                <a:gd name="T4" fmla="*/ 229 w 583"/>
                <a:gd name="T5" fmla="*/ 220 h 283"/>
                <a:gd name="T6" fmla="*/ 203 w 583"/>
                <a:gd name="T7" fmla="*/ 203 h 283"/>
                <a:gd name="T8" fmla="*/ 26 w 583"/>
                <a:gd name="T9" fmla="*/ 150 h 283"/>
                <a:gd name="T10" fmla="*/ 0 w 583"/>
                <a:gd name="T11" fmla="*/ 123 h 283"/>
                <a:gd name="T12" fmla="*/ 88 w 583"/>
                <a:gd name="T13" fmla="*/ 88 h 283"/>
                <a:gd name="T14" fmla="*/ 123 w 583"/>
                <a:gd name="T15" fmla="*/ 53 h 283"/>
                <a:gd name="T16" fmla="*/ 159 w 583"/>
                <a:gd name="T17" fmla="*/ 18 h 283"/>
                <a:gd name="T18" fmla="*/ 220 w 583"/>
                <a:gd name="T19" fmla="*/ 9 h 283"/>
                <a:gd name="T20" fmla="*/ 176 w 583"/>
                <a:gd name="T21" fmla="*/ 35 h 283"/>
                <a:gd name="T22" fmla="*/ 159 w 583"/>
                <a:gd name="T23" fmla="*/ 88 h 283"/>
                <a:gd name="T24" fmla="*/ 185 w 583"/>
                <a:gd name="T25" fmla="*/ 62 h 283"/>
                <a:gd name="T26" fmla="*/ 212 w 583"/>
                <a:gd name="T27" fmla="*/ 71 h 283"/>
                <a:gd name="T28" fmla="*/ 273 w 583"/>
                <a:gd name="T29" fmla="*/ 115 h 283"/>
                <a:gd name="T30" fmla="*/ 309 w 583"/>
                <a:gd name="T31" fmla="*/ 115 h 283"/>
                <a:gd name="T32" fmla="*/ 317 w 583"/>
                <a:gd name="T33" fmla="*/ 115 h 283"/>
                <a:gd name="T34" fmla="*/ 432 w 583"/>
                <a:gd name="T35" fmla="*/ 71 h 283"/>
                <a:gd name="T36" fmla="*/ 450 w 583"/>
                <a:gd name="T37" fmla="*/ 97 h 283"/>
                <a:gd name="T38" fmla="*/ 485 w 583"/>
                <a:gd name="T39" fmla="*/ 97 h 283"/>
                <a:gd name="T40" fmla="*/ 529 w 583"/>
                <a:gd name="T41" fmla="*/ 115 h 283"/>
                <a:gd name="T42" fmla="*/ 564 w 583"/>
                <a:gd name="T43" fmla="*/ 132 h 283"/>
                <a:gd name="T44" fmla="*/ 582 w 583"/>
                <a:gd name="T45" fmla="*/ 150 h 283"/>
                <a:gd name="T46" fmla="*/ 511 w 583"/>
                <a:gd name="T47" fmla="*/ 159 h 283"/>
                <a:gd name="T48" fmla="*/ 494 w 583"/>
                <a:gd name="T49" fmla="*/ 150 h 283"/>
                <a:gd name="T50" fmla="*/ 485 w 583"/>
                <a:gd name="T51" fmla="*/ 159 h 283"/>
                <a:gd name="T52" fmla="*/ 459 w 583"/>
                <a:gd name="T53" fmla="*/ 150 h 283"/>
                <a:gd name="T54" fmla="*/ 397 w 583"/>
                <a:gd name="T55" fmla="*/ 167 h 283"/>
                <a:gd name="T56" fmla="*/ 353 w 583"/>
                <a:gd name="T57" fmla="*/ 167 h 283"/>
                <a:gd name="T58" fmla="*/ 317 w 583"/>
                <a:gd name="T59" fmla="*/ 203 h 283"/>
                <a:gd name="T60" fmla="*/ 326 w 583"/>
                <a:gd name="T61" fmla="*/ 176 h 283"/>
                <a:gd name="T62" fmla="*/ 300 w 583"/>
                <a:gd name="T63" fmla="*/ 212 h 283"/>
                <a:gd name="T64" fmla="*/ 256 w 583"/>
                <a:gd name="T65" fmla="*/ 282 h 28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83"/>
                <a:gd name="T100" fmla="*/ 0 h 283"/>
                <a:gd name="T101" fmla="*/ 583 w 583"/>
                <a:gd name="T102" fmla="*/ 283 h 28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83" h="283">
                  <a:moveTo>
                    <a:pt x="256" y="282"/>
                  </a:moveTo>
                  <a:lnTo>
                    <a:pt x="238" y="273"/>
                  </a:lnTo>
                  <a:lnTo>
                    <a:pt x="247" y="247"/>
                  </a:lnTo>
                  <a:lnTo>
                    <a:pt x="220" y="256"/>
                  </a:lnTo>
                  <a:lnTo>
                    <a:pt x="229" y="229"/>
                  </a:lnTo>
                  <a:lnTo>
                    <a:pt x="229" y="220"/>
                  </a:lnTo>
                  <a:lnTo>
                    <a:pt x="229" y="212"/>
                  </a:lnTo>
                  <a:lnTo>
                    <a:pt x="203" y="203"/>
                  </a:lnTo>
                  <a:lnTo>
                    <a:pt x="203" y="185"/>
                  </a:lnTo>
                  <a:lnTo>
                    <a:pt x="26" y="150"/>
                  </a:lnTo>
                  <a:lnTo>
                    <a:pt x="18" y="132"/>
                  </a:lnTo>
                  <a:lnTo>
                    <a:pt x="0" y="123"/>
                  </a:lnTo>
                  <a:lnTo>
                    <a:pt x="53" y="88"/>
                  </a:lnTo>
                  <a:lnTo>
                    <a:pt x="88" y="88"/>
                  </a:lnTo>
                  <a:lnTo>
                    <a:pt x="123" y="62"/>
                  </a:lnTo>
                  <a:lnTo>
                    <a:pt x="123" y="53"/>
                  </a:lnTo>
                  <a:lnTo>
                    <a:pt x="150" y="35"/>
                  </a:lnTo>
                  <a:lnTo>
                    <a:pt x="159" y="18"/>
                  </a:lnTo>
                  <a:lnTo>
                    <a:pt x="194" y="0"/>
                  </a:lnTo>
                  <a:lnTo>
                    <a:pt x="220" y="9"/>
                  </a:lnTo>
                  <a:lnTo>
                    <a:pt x="203" y="9"/>
                  </a:lnTo>
                  <a:lnTo>
                    <a:pt x="176" y="35"/>
                  </a:lnTo>
                  <a:lnTo>
                    <a:pt x="159" y="62"/>
                  </a:lnTo>
                  <a:lnTo>
                    <a:pt x="159" y="88"/>
                  </a:lnTo>
                  <a:lnTo>
                    <a:pt x="168" y="79"/>
                  </a:lnTo>
                  <a:lnTo>
                    <a:pt x="185" y="62"/>
                  </a:lnTo>
                  <a:lnTo>
                    <a:pt x="185" y="71"/>
                  </a:lnTo>
                  <a:lnTo>
                    <a:pt x="212" y="71"/>
                  </a:lnTo>
                  <a:lnTo>
                    <a:pt x="256" y="115"/>
                  </a:lnTo>
                  <a:lnTo>
                    <a:pt x="273" y="115"/>
                  </a:lnTo>
                  <a:lnTo>
                    <a:pt x="282" y="106"/>
                  </a:lnTo>
                  <a:lnTo>
                    <a:pt x="309" y="115"/>
                  </a:lnTo>
                  <a:lnTo>
                    <a:pt x="309" y="97"/>
                  </a:lnTo>
                  <a:lnTo>
                    <a:pt x="317" y="115"/>
                  </a:lnTo>
                  <a:lnTo>
                    <a:pt x="353" y="88"/>
                  </a:lnTo>
                  <a:lnTo>
                    <a:pt x="432" y="71"/>
                  </a:lnTo>
                  <a:lnTo>
                    <a:pt x="450" y="62"/>
                  </a:lnTo>
                  <a:lnTo>
                    <a:pt x="450" y="97"/>
                  </a:lnTo>
                  <a:lnTo>
                    <a:pt x="476" y="88"/>
                  </a:lnTo>
                  <a:lnTo>
                    <a:pt x="485" y="97"/>
                  </a:lnTo>
                  <a:lnTo>
                    <a:pt x="520" y="79"/>
                  </a:lnTo>
                  <a:lnTo>
                    <a:pt x="529" y="115"/>
                  </a:lnTo>
                  <a:lnTo>
                    <a:pt x="547" y="132"/>
                  </a:lnTo>
                  <a:lnTo>
                    <a:pt x="564" y="132"/>
                  </a:lnTo>
                  <a:lnTo>
                    <a:pt x="573" y="132"/>
                  </a:lnTo>
                  <a:lnTo>
                    <a:pt x="582" y="150"/>
                  </a:lnTo>
                  <a:lnTo>
                    <a:pt x="529" y="150"/>
                  </a:lnTo>
                  <a:lnTo>
                    <a:pt x="511" y="159"/>
                  </a:lnTo>
                  <a:lnTo>
                    <a:pt x="503" y="150"/>
                  </a:lnTo>
                  <a:lnTo>
                    <a:pt x="494" y="150"/>
                  </a:lnTo>
                  <a:lnTo>
                    <a:pt x="485" y="141"/>
                  </a:lnTo>
                  <a:lnTo>
                    <a:pt x="485" y="159"/>
                  </a:lnTo>
                  <a:lnTo>
                    <a:pt x="485" y="167"/>
                  </a:lnTo>
                  <a:lnTo>
                    <a:pt x="459" y="150"/>
                  </a:lnTo>
                  <a:lnTo>
                    <a:pt x="414" y="150"/>
                  </a:lnTo>
                  <a:lnTo>
                    <a:pt x="397" y="167"/>
                  </a:lnTo>
                  <a:lnTo>
                    <a:pt x="379" y="167"/>
                  </a:lnTo>
                  <a:lnTo>
                    <a:pt x="353" y="167"/>
                  </a:lnTo>
                  <a:lnTo>
                    <a:pt x="326" y="212"/>
                  </a:lnTo>
                  <a:lnTo>
                    <a:pt x="317" y="203"/>
                  </a:lnTo>
                  <a:lnTo>
                    <a:pt x="326" y="185"/>
                  </a:lnTo>
                  <a:lnTo>
                    <a:pt x="326" y="176"/>
                  </a:lnTo>
                  <a:lnTo>
                    <a:pt x="309" y="185"/>
                  </a:lnTo>
                  <a:lnTo>
                    <a:pt x="300" y="212"/>
                  </a:lnTo>
                  <a:lnTo>
                    <a:pt x="291" y="185"/>
                  </a:lnTo>
                  <a:lnTo>
                    <a:pt x="256" y="282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" name="Freeform 39"/>
            <p:cNvSpPr>
              <a:spLocks/>
            </p:cNvSpPr>
            <p:nvPr/>
          </p:nvSpPr>
          <p:spPr bwMode="auto">
            <a:xfrm>
              <a:off x="3952" y="1466"/>
              <a:ext cx="28" cy="10"/>
            </a:xfrm>
            <a:custGeom>
              <a:avLst/>
              <a:gdLst>
                <a:gd name="T0" fmla="*/ 0 w 28"/>
                <a:gd name="T1" fmla="*/ 0 h 10"/>
                <a:gd name="T2" fmla="*/ 27 w 28"/>
                <a:gd name="T3" fmla="*/ 9 h 10"/>
                <a:gd name="T4" fmla="*/ 18 w 28"/>
                <a:gd name="T5" fmla="*/ 9 h 10"/>
                <a:gd name="T6" fmla="*/ 0 w 28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"/>
                <a:gd name="T13" fmla="*/ 0 h 10"/>
                <a:gd name="T14" fmla="*/ 28 w 28"/>
                <a:gd name="T15" fmla="*/ 10 h 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" h="10">
                  <a:moveTo>
                    <a:pt x="0" y="0"/>
                  </a:moveTo>
                  <a:lnTo>
                    <a:pt x="27" y="9"/>
                  </a:lnTo>
                  <a:lnTo>
                    <a:pt x="18" y="9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66" name="Freeform 40"/>
          <p:cNvSpPr>
            <a:spLocks/>
          </p:cNvSpPr>
          <p:nvPr/>
        </p:nvSpPr>
        <p:spPr bwMode="auto">
          <a:xfrm>
            <a:off x="5505450" y="1562100"/>
            <a:ext cx="793750" cy="1016000"/>
          </a:xfrm>
          <a:custGeom>
            <a:avLst/>
            <a:gdLst>
              <a:gd name="T0" fmla="*/ 2147483647 w 627"/>
              <a:gd name="T1" fmla="*/ 2147483647 h 689"/>
              <a:gd name="T2" fmla="*/ 2147483647 w 627"/>
              <a:gd name="T3" fmla="*/ 2147483647 h 689"/>
              <a:gd name="T4" fmla="*/ 2147483647 w 627"/>
              <a:gd name="T5" fmla="*/ 2147483647 h 689"/>
              <a:gd name="T6" fmla="*/ 2147483647 w 627"/>
              <a:gd name="T7" fmla="*/ 2147483647 h 689"/>
              <a:gd name="T8" fmla="*/ 2147483647 w 627"/>
              <a:gd name="T9" fmla="*/ 2147483647 h 689"/>
              <a:gd name="T10" fmla="*/ 2147483647 w 627"/>
              <a:gd name="T11" fmla="*/ 2147483647 h 689"/>
              <a:gd name="T12" fmla="*/ 2147483647 w 627"/>
              <a:gd name="T13" fmla="*/ 2147483647 h 689"/>
              <a:gd name="T14" fmla="*/ 2147483647 w 627"/>
              <a:gd name="T15" fmla="*/ 2147483647 h 689"/>
              <a:gd name="T16" fmla="*/ 2147483647 w 627"/>
              <a:gd name="T17" fmla="*/ 2147483647 h 689"/>
              <a:gd name="T18" fmla="*/ 2147483647 w 627"/>
              <a:gd name="T19" fmla="*/ 2147483647 h 689"/>
              <a:gd name="T20" fmla="*/ 2147483647 w 627"/>
              <a:gd name="T21" fmla="*/ 2147483647 h 689"/>
              <a:gd name="T22" fmla="*/ 2147483647 w 627"/>
              <a:gd name="T23" fmla="*/ 2147483647 h 689"/>
              <a:gd name="T24" fmla="*/ 0 w 627"/>
              <a:gd name="T25" fmla="*/ 2147483647 h 689"/>
              <a:gd name="T26" fmla="*/ 2147483647 w 627"/>
              <a:gd name="T27" fmla="*/ 2147483647 h 689"/>
              <a:gd name="T28" fmla="*/ 2147483647 w 627"/>
              <a:gd name="T29" fmla="*/ 0 h 689"/>
              <a:gd name="T30" fmla="*/ 2147483647 w 627"/>
              <a:gd name="T31" fmla="*/ 0 h 689"/>
              <a:gd name="T32" fmla="*/ 2147483647 w 627"/>
              <a:gd name="T33" fmla="*/ 0 h 689"/>
              <a:gd name="T34" fmla="*/ 2147483647 w 627"/>
              <a:gd name="T35" fmla="*/ 2147483647 h 689"/>
              <a:gd name="T36" fmla="*/ 2147483647 w 627"/>
              <a:gd name="T37" fmla="*/ 2147483647 h 689"/>
              <a:gd name="T38" fmla="*/ 2147483647 w 627"/>
              <a:gd name="T39" fmla="*/ 2147483647 h 689"/>
              <a:gd name="T40" fmla="*/ 2147483647 w 627"/>
              <a:gd name="T41" fmla="*/ 2147483647 h 689"/>
              <a:gd name="T42" fmla="*/ 2147483647 w 627"/>
              <a:gd name="T43" fmla="*/ 2147483647 h 689"/>
              <a:gd name="T44" fmla="*/ 2147483647 w 627"/>
              <a:gd name="T45" fmla="*/ 2147483647 h 689"/>
              <a:gd name="T46" fmla="*/ 2147483647 w 627"/>
              <a:gd name="T47" fmla="*/ 2147483647 h 689"/>
              <a:gd name="T48" fmla="*/ 2147483647 w 627"/>
              <a:gd name="T49" fmla="*/ 2147483647 h 689"/>
              <a:gd name="T50" fmla="*/ 2147483647 w 627"/>
              <a:gd name="T51" fmla="*/ 2147483647 h 689"/>
              <a:gd name="T52" fmla="*/ 2147483647 w 627"/>
              <a:gd name="T53" fmla="*/ 2147483647 h 689"/>
              <a:gd name="T54" fmla="*/ 2147483647 w 627"/>
              <a:gd name="T55" fmla="*/ 2147483647 h 689"/>
              <a:gd name="T56" fmla="*/ 2147483647 w 627"/>
              <a:gd name="T57" fmla="*/ 2147483647 h 689"/>
              <a:gd name="T58" fmla="*/ 2147483647 w 627"/>
              <a:gd name="T59" fmla="*/ 2147483647 h 689"/>
              <a:gd name="T60" fmla="*/ 2147483647 w 627"/>
              <a:gd name="T61" fmla="*/ 2147483647 h 689"/>
              <a:gd name="T62" fmla="*/ 2147483647 w 627"/>
              <a:gd name="T63" fmla="*/ 2147483647 h 689"/>
              <a:gd name="T64" fmla="*/ 2147483647 w 627"/>
              <a:gd name="T65" fmla="*/ 2147483647 h 689"/>
              <a:gd name="T66" fmla="*/ 2147483647 w 627"/>
              <a:gd name="T67" fmla="*/ 2147483647 h 689"/>
              <a:gd name="T68" fmla="*/ 2147483647 w 627"/>
              <a:gd name="T69" fmla="*/ 2147483647 h 689"/>
              <a:gd name="T70" fmla="*/ 2147483647 w 627"/>
              <a:gd name="T71" fmla="*/ 2147483647 h 689"/>
              <a:gd name="T72" fmla="*/ 2147483647 w 627"/>
              <a:gd name="T73" fmla="*/ 2147483647 h 689"/>
              <a:gd name="T74" fmla="*/ 2147483647 w 627"/>
              <a:gd name="T75" fmla="*/ 2147483647 h 689"/>
              <a:gd name="T76" fmla="*/ 2147483647 w 627"/>
              <a:gd name="T77" fmla="*/ 2147483647 h 689"/>
              <a:gd name="T78" fmla="*/ 2147483647 w 627"/>
              <a:gd name="T79" fmla="*/ 2147483647 h 689"/>
              <a:gd name="T80" fmla="*/ 2147483647 w 627"/>
              <a:gd name="T81" fmla="*/ 2147483647 h 689"/>
              <a:gd name="T82" fmla="*/ 2147483647 w 627"/>
              <a:gd name="T83" fmla="*/ 2147483647 h 689"/>
              <a:gd name="T84" fmla="*/ 2147483647 w 627"/>
              <a:gd name="T85" fmla="*/ 2147483647 h 689"/>
              <a:gd name="T86" fmla="*/ 2147483647 w 627"/>
              <a:gd name="T87" fmla="*/ 2147483647 h 689"/>
              <a:gd name="T88" fmla="*/ 2147483647 w 627"/>
              <a:gd name="T89" fmla="*/ 2147483647 h 689"/>
              <a:gd name="T90" fmla="*/ 2147483647 w 627"/>
              <a:gd name="T91" fmla="*/ 2147483647 h 689"/>
              <a:gd name="T92" fmla="*/ 2147483647 w 627"/>
              <a:gd name="T93" fmla="*/ 2147483647 h 689"/>
              <a:gd name="T94" fmla="*/ 2147483647 w 627"/>
              <a:gd name="T95" fmla="*/ 2147483647 h 689"/>
              <a:gd name="T96" fmla="*/ 2147483647 w 627"/>
              <a:gd name="T97" fmla="*/ 2147483647 h 689"/>
              <a:gd name="T98" fmla="*/ 2147483647 w 627"/>
              <a:gd name="T99" fmla="*/ 2147483647 h 689"/>
              <a:gd name="T100" fmla="*/ 2147483647 w 627"/>
              <a:gd name="T101" fmla="*/ 2147483647 h 689"/>
              <a:gd name="T102" fmla="*/ 2147483647 w 627"/>
              <a:gd name="T103" fmla="*/ 2147483647 h 689"/>
              <a:gd name="T104" fmla="*/ 2147483647 w 627"/>
              <a:gd name="T105" fmla="*/ 2147483647 h 689"/>
              <a:gd name="T106" fmla="*/ 2147483647 w 627"/>
              <a:gd name="T107" fmla="*/ 2147483647 h 689"/>
              <a:gd name="T108" fmla="*/ 2147483647 w 627"/>
              <a:gd name="T109" fmla="*/ 2147483647 h 689"/>
              <a:gd name="T110" fmla="*/ 2147483647 w 627"/>
              <a:gd name="T111" fmla="*/ 2147483647 h 68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627"/>
              <a:gd name="T169" fmla="*/ 0 h 689"/>
              <a:gd name="T170" fmla="*/ 627 w 627"/>
              <a:gd name="T171" fmla="*/ 689 h 68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627" h="689">
                <a:moveTo>
                  <a:pt x="511" y="679"/>
                </a:moveTo>
                <a:lnTo>
                  <a:pt x="53" y="688"/>
                </a:lnTo>
                <a:lnTo>
                  <a:pt x="53" y="476"/>
                </a:lnTo>
                <a:lnTo>
                  <a:pt x="26" y="441"/>
                </a:lnTo>
                <a:lnTo>
                  <a:pt x="53" y="406"/>
                </a:lnTo>
                <a:lnTo>
                  <a:pt x="53" y="397"/>
                </a:lnTo>
                <a:lnTo>
                  <a:pt x="44" y="353"/>
                </a:lnTo>
                <a:lnTo>
                  <a:pt x="35" y="344"/>
                </a:lnTo>
                <a:lnTo>
                  <a:pt x="26" y="318"/>
                </a:lnTo>
                <a:lnTo>
                  <a:pt x="26" y="203"/>
                </a:lnTo>
                <a:lnTo>
                  <a:pt x="9" y="141"/>
                </a:lnTo>
                <a:lnTo>
                  <a:pt x="9" y="79"/>
                </a:lnTo>
                <a:lnTo>
                  <a:pt x="0" y="44"/>
                </a:lnTo>
                <a:lnTo>
                  <a:pt x="168" y="44"/>
                </a:lnTo>
                <a:lnTo>
                  <a:pt x="168" y="0"/>
                </a:lnTo>
                <a:lnTo>
                  <a:pt x="185" y="0"/>
                </a:lnTo>
                <a:lnTo>
                  <a:pt x="194" y="0"/>
                </a:lnTo>
                <a:lnTo>
                  <a:pt x="203" y="71"/>
                </a:lnTo>
                <a:lnTo>
                  <a:pt x="220" y="79"/>
                </a:lnTo>
                <a:lnTo>
                  <a:pt x="273" y="79"/>
                </a:lnTo>
                <a:lnTo>
                  <a:pt x="273" y="97"/>
                </a:lnTo>
                <a:lnTo>
                  <a:pt x="344" y="79"/>
                </a:lnTo>
                <a:lnTo>
                  <a:pt x="370" y="88"/>
                </a:lnTo>
                <a:lnTo>
                  <a:pt x="361" y="97"/>
                </a:lnTo>
                <a:lnTo>
                  <a:pt x="379" y="106"/>
                </a:lnTo>
                <a:lnTo>
                  <a:pt x="388" y="132"/>
                </a:lnTo>
                <a:lnTo>
                  <a:pt x="397" y="115"/>
                </a:lnTo>
                <a:lnTo>
                  <a:pt x="414" y="115"/>
                </a:lnTo>
                <a:lnTo>
                  <a:pt x="458" y="150"/>
                </a:lnTo>
                <a:lnTo>
                  <a:pt x="511" y="123"/>
                </a:lnTo>
                <a:lnTo>
                  <a:pt x="520" y="141"/>
                </a:lnTo>
                <a:lnTo>
                  <a:pt x="573" y="132"/>
                </a:lnTo>
                <a:lnTo>
                  <a:pt x="591" y="150"/>
                </a:lnTo>
                <a:lnTo>
                  <a:pt x="600" y="141"/>
                </a:lnTo>
                <a:lnTo>
                  <a:pt x="626" y="141"/>
                </a:lnTo>
                <a:lnTo>
                  <a:pt x="520" y="194"/>
                </a:lnTo>
                <a:lnTo>
                  <a:pt x="423" y="300"/>
                </a:lnTo>
                <a:lnTo>
                  <a:pt x="423" y="309"/>
                </a:lnTo>
                <a:lnTo>
                  <a:pt x="406" y="309"/>
                </a:lnTo>
                <a:lnTo>
                  <a:pt x="406" y="379"/>
                </a:lnTo>
                <a:lnTo>
                  <a:pt x="397" y="388"/>
                </a:lnTo>
                <a:lnTo>
                  <a:pt x="370" y="406"/>
                </a:lnTo>
                <a:lnTo>
                  <a:pt x="361" y="423"/>
                </a:lnTo>
                <a:lnTo>
                  <a:pt x="361" y="441"/>
                </a:lnTo>
                <a:lnTo>
                  <a:pt x="379" y="459"/>
                </a:lnTo>
                <a:lnTo>
                  <a:pt x="370" y="476"/>
                </a:lnTo>
                <a:lnTo>
                  <a:pt x="370" y="494"/>
                </a:lnTo>
                <a:lnTo>
                  <a:pt x="361" y="503"/>
                </a:lnTo>
                <a:lnTo>
                  <a:pt x="370" y="520"/>
                </a:lnTo>
                <a:lnTo>
                  <a:pt x="370" y="538"/>
                </a:lnTo>
                <a:lnTo>
                  <a:pt x="441" y="582"/>
                </a:lnTo>
                <a:lnTo>
                  <a:pt x="450" y="600"/>
                </a:lnTo>
                <a:lnTo>
                  <a:pt x="485" y="626"/>
                </a:lnTo>
                <a:lnTo>
                  <a:pt x="503" y="653"/>
                </a:lnTo>
                <a:lnTo>
                  <a:pt x="503" y="670"/>
                </a:lnTo>
                <a:lnTo>
                  <a:pt x="511" y="679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7" name="Freeform 41"/>
          <p:cNvSpPr>
            <a:spLocks/>
          </p:cNvSpPr>
          <p:nvPr/>
        </p:nvSpPr>
        <p:spPr bwMode="auto">
          <a:xfrm>
            <a:off x="5632450" y="3101975"/>
            <a:ext cx="803275" cy="803275"/>
          </a:xfrm>
          <a:custGeom>
            <a:avLst/>
            <a:gdLst>
              <a:gd name="T0" fmla="*/ 2147483647 w 635"/>
              <a:gd name="T1" fmla="*/ 2147483647 h 547"/>
              <a:gd name="T2" fmla="*/ 2147483647 w 635"/>
              <a:gd name="T3" fmla="*/ 2147483647 h 547"/>
              <a:gd name="T4" fmla="*/ 2147483647 w 635"/>
              <a:gd name="T5" fmla="*/ 2147483647 h 547"/>
              <a:gd name="T6" fmla="*/ 2147483647 w 635"/>
              <a:gd name="T7" fmla="*/ 2147483647 h 547"/>
              <a:gd name="T8" fmla="*/ 2147483647 w 635"/>
              <a:gd name="T9" fmla="*/ 2147483647 h 547"/>
              <a:gd name="T10" fmla="*/ 2147483647 w 635"/>
              <a:gd name="T11" fmla="*/ 2147483647 h 547"/>
              <a:gd name="T12" fmla="*/ 2147483647 w 635"/>
              <a:gd name="T13" fmla="*/ 2147483647 h 547"/>
              <a:gd name="T14" fmla="*/ 2147483647 w 635"/>
              <a:gd name="T15" fmla="*/ 2147483647 h 547"/>
              <a:gd name="T16" fmla="*/ 2147483647 w 635"/>
              <a:gd name="T17" fmla="*/ 2147483647 h 547"/>
              <a:gd name="T18" fmla="*/ 2147483647 w 635"/>
              <a:gd name="T19" fmla="*/ 2147483647 h 547"/>
              <a:gd name="T20" fmla="*/ 2147483647 w 635"/>
              <a:gd name="T21" fmla="*/ 2147483647 h 547"/>
              <a:gd name="T22" fmla="*/ 2147483647 w 635"/>
              <a:gd name="T23" fmla="*/ 2147483647 h 547"/>
              <a:gd name="T24" fmla="*/ 2147483647 w 635"/>
              <a:gd name="T25" fmla="*/ 2147483647 h 547"/>
              <a:gd name="T26" fmla="*/ 2147483647 w 635"/>
              <a:gd name="T27" fmla="*/ 2147483647 h 547"/>
              <a:gd name="T28" fmla="*/ 2147483647 w 635"/>
              <a:gd name="T29" fmla="*/ 2147483647 h 547"/>
              <a:gd name="T30" fmla="*/ 2147483647 w 635"/>
              <a:gd name="T31" fmla="*/ 2147483647 h 547"/>
              <a:gd name="T32" fmla="*/ 2147483647 w 635"/>
              <a:gd name="T33" fmla="*/ 2147483647 h 547"/>
              <a:gd name="T34" fmla="*/ 2147483647 w 635"/>
              <a:gd name="T35" fmla="*/ 2147483647 h 547"/>
              <a:gd name="T36" fmla="*/ 2147483647 w 635"/>
              <a:gd name="T37" fmla="*/ 2147483647 h 547"/>
              <a:gd name="T38" fmla="*/ 2147483647 w 635"/>
              <a:gd name="T39" fmla="*/ 2147483647 h 547"/>
              <a:gd name="T40" fmla="*/ 2147483647 w 635"/>
              <a:gd name="T41" fmla="*/ 2147483647 h 547"/>
              <a:gd name="T42" fmla="*/ 2147483647 w 635"/>
              <a:gd name="T43" fmla="*/ 2147483647 h 547"/>
              <a:gd name="T44" fmla="*/ 2147483647 w 635"/>
              <a:gd name="T45" fmla="*/ 2147483647 h 547"/>
              <a:gd name="T46" fmla="*/ 2147483647 w 635"/>
              <a:gd name="T47" fmla="*/ 2147483647 h 547"/>
              <a:gd name="T48" fmla="*/ 2147483647 w 635"/>
              <a:gd name="T49" fmla="*/ 2147483647 h 547"/>
              <a:gd name="T50" fmla="*/ 2147483647 w 635"/>
              <a:gd name="T51" fmla="*/ 2147483647 h 547"/>
              <a:gd name="T52" fmla="*/ 2147483647 w 635"/>
              <a:gd name="T53" fmla="*/ 2147483647 h 547"/>
              <a:gd name="T54" fmla="*/ 2147483647 w 635"/>
              <a:gd name="T55" fmla="*/ 2147483647 h 547"/>
              <a:gd name="T56" fmla="*/ 2147483647 w 635"/>
              <a:gd name="T57" fmla="*/ 2147483647 h 547"/>
              <a:gd name="T58" fmla="*/ 2147483647 w 635"/>
              <a:gd name="T59" fmla="*/ 2147483647 h 547"/>
              <a:gd name="T60" fmla="*/ 2147483647 w 635"/>
              <a:gd name="T61" fmla="*/ 2147483647 h 547"/>
              <a:gd name="T62" fmla="*/ 2147483647 w 635"/>
              <a:gd name="T63" fmla="*/ 2147483647 h 547"/>
              <a:gd name="T64" fmla="*/ 2147483647 w 635"/>
              <a:gd name="T65" fmla="*/ 2147483647 h 547"/>
              <a:gd name="T66" fmla="*/ 2147483647 w 635"/>
              <a:gd name="T67" fmla="*/ 2147483647 h 547"/>
              <a:gd name="T68" fmla="*/ 2147483647 w 635"/>
              <a:gd name="T69" fmla="*/ 2147483647 h 547"/>
              <a:gd name="T70" fmla="*/ 2147483647 w 635"/>
              <a:gd name="T71" fmla="*/ 2147483647 h 547"/>
              <a:gd name="T72" fmla="*/ 0 w 635"/>
              <a:gd name="T73" fmla="*/ 2147483647 h 547"/>
              <a:gd name="T74" fmla="*/ 2147483647 w 635"/>
              <a:gd name="T75" fmla="*/ 0 h 547"/>
              <a:gd name="T76" fmla="*/ 2147483647 w 635"/>
              <a:gd name="T77" fmla="*/ 2147483647 h 547"/>
              <a:gd name="T78" fmla="*/ 2147483647 w 635"/>
              <a:gd name="T79" fmla="*/ 2147483647 h 547"/>
              <a:gd name="T80" fmla="*/ 2147483647 w 635"/>
              <a:gd name="T81" fmla="*/ 2147483647 h 547"/>
              <a:gd name="T82" fmla="*/ 2147483647 w 635"/>
              <a:gd name="T83" fmla="*/ 2147483647 h 547"/>
              <a:gd name="T84" fmla="*/ 2147483647 w 635"/>
              <a:gd name="T85" fmla="*/ 2147483647 h 547"/>
              <a:gd name="T86" fmla="*/ 2147483647 w 635"/>
              <a:gd name="T87" fmla="*/ 2147483647 h 547"/>
              <a:gd name="T88" fmla="*/ 2147483647 w 635"/>
              <a:gd name="T89" fmla="*/ 2147483647 h 547"/>
              <a:gd name="T90" fmla="*/ 2147483647 w 635"/>
              <a:gd name="T91" fmla="*/ 2147483647 h 547"/>
              <a:gd name="T92" fmla="*/ 2147483647 w 635"/>
              <a:gd name="T93" fmla="*/ 2147483647 h 547"/>
              <a:gd name="T94" fmla="*/ 2147483647 w 635"/>
              <a:gd name="T95" fmla="*/ 2147483647 h 547"/>
              <a:gd name="T96" fmla="*/ 2147483647 w 635"/>
              <a:gd name="T97" fmla="*/ 2147483647 h 547"/>
              <a:gd name="T98" fmla="*/ 2147483647 w 635"/>
              <a:gd name="T99" fmla="*/ 2147483647 h 547"/>
              <a:gd name="T100" fmla="*/ 2147483647 w 635"/>
              <a:gd name="T101" fmla="*/ 2147483647 h 547"/>
              <a:gd name="T102" fmla="*/ 2147483647 w 635"/>
              <a:gd name="T103" fmla="*/ 2147483647 h 547"/>
              <a:gd name="T104" fmla="*/ 2147483647 w 635"/>
              <a:gd name="T105" fmla="*/ 2147483647 h 547"/>
              <a:gd name="T106" fmla="*/ 2147483647 w 635"/>
              <a:gd name="T107" fmla="*/ 2147483647 h 547"/>
              <a:gd name="T108" fmla="*/ 2147483647 w 635"/>
              <a:gd name="T109" fmla="*/ 2147483647 h 547"/>
              <a:gd name="T110" fmla="*/ 2147483647 w 635"/>
              <a:gd name="T111" fmla="*/ 2147483647 h 547"/>
              <a:gd name="T112" fmla="*/ 2147483647 w 635"/>
              <a:gd name="T113" fmla="*/ 2147483647 h 547"/>
              <a:gd name="T114" fmla="*/ 2147483647 w 635"/>
              <a:gd name="T115" fmla="*/ 2147483647 h 547"/>
              <a:gd name="T116" fmla="*/ 2147483647 w 635"/>
              <a:gd name="T117" fmla="*/ 2147483647 h 547"/>
              <a:gd name="T118" fmla="*/ 2147483647 w 635"/>
              <a:gd name="T119" fmla="*/ 2147483647 h 547"/>
              <a:gd name="T120" fmla="*/ 2147483647 w 635"/>
              <a:gd name="T121" fmla="*/ 2147483647 h 547"/>
              <a:gd name="T122" fmla="*/ 2147483647 w 635"/>
              <a:gd name="T123" fmla="*/ 2147483647 h 547"/>
              <a:gd name="T124" fmla="*/ 2147483647 w 635"/>
              <a:gd name="T125" fmla="*/ 2147483647 h 54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35"/>
              <a:gd name="T190" fmla="*/ 0 h 547"/>
              <a:gd name="T191" fmla="*/ 635 w 635"/>
              <a:gd name="T192" fmla="*/ 547 h 54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35" h="547">
                <a:moveTo>
                  <a:pt x="608" y="476"/>
                </a:moveTo>
                <a:lnTo>
                  <a:pt x="599" y="476"/>
                </a:lnTo>
                <a:lnTo>
                  <a:pt x="599" y="467"/>
                </a:lnTo>
                <a:lnTo>
                  <a:pt x="590" y="467"/>
                </a:lnTo>
                <a:lnTo>
                  <a:pt x="590" y="476"/>
                </a:lnTo>
                <a:lnTo>
                  <a:pt x="599" y="493"/>
                </a:lnTo>
                <a:lnTo>
                  <a:pt x="581" y="502"/>
                </a:lnTo>
                <a:lnTo>
                  <a:pt x="590" y="511"/>
                </a:lnTo>
                <a:lnTo>
                  <a:pt x="581" y="511"/>
                </a:lnTo>
                <a:lnTo>
                  <a:pt x="590" y="520"/>
                </a:lnTo>
                <a:lnTo>
                  <a:pt x="581" y="537"/>
                </a:lnTo>
                <a:lnTo>
                  <a:pt x="520" y="546"/>
                </a:lnTo>
                <a:lnTo>
                  <a:pt x="546" y="502"/>
                </a:lnTo>
                <a:lnTo>
                  <a:pt x="546" y="493"/>
                </a:lnTo>
                <a:lnTo>
                  <a:pt x="537" y="493"/>
                </a:lnTo>
                <a:lnTo>
                  <a:pt x="537" y="484"/>
                </a:lnTo>
                <a:lnTo>
                  <a:pt x="106" y="493"/>
                </a:lnTo>
                <a:lnTo>
                  <a:pt x="106" y="432"/>
                </a:lnTo>
                <a:lnTo>
                  <a:pt x="106" y="352"/>
                </a:lnTo>
                <a:lnTo>
                  <a:pt x="106" y="176"/>
                </a:lnTo>
                <a:lnTo>
                  <a:pt x="88" y="167"/>
                </a:lnTo>
                <a:lnTo>
                  <a:pt x="79" y="150"/>
                </a:lnTo>
                <a:lnTo>
                  <a:pt x="70" y="150"/>
                </a:lnTo>
                <a:lnTo>
                  <a:pt x="62" y="132"/>
                </a:lnTo>
                <a:lnTo>
                  <a:pt x="70" y="106"/>
                </a:lnTo>
                <a:lnTo>
                  <a:pt x="79" y="106"/>
                </a:lnTo>
                <a:lnTo>
                  <a:pt x="79" y="88"/>
                </a:lnTo>
                <a:lnTo>
                  <a:pt x="62" y="97"/>
                </a:lnTo>
                <a:lnTo>
                  <a:pt x="44" y="79"/>
                </a:lnTo>
                <a:lnTo>
                  <a:pt x="35" y="70"/>
                </a:lnTo>
                <a:lnTo>
                  <a:pt x="35" y="62"/>
                </a:lnTo>
                <a:lnTo>
                  <a:pt x="26" y="53"/>
                </a:lnTo>
                <a:lnTo>
                  <a:pt x="9" y="44"/>
                </a:lnTo>
                <a:lnTo>
                  <a:pt x="9" y="26"/>
                </a:lnTo>
                <a:lnTo>
                  <a:pt x="9" y="18"/>
                </a:lnTo>
                <a:lnTo>
                  <a:pt x="9" y="9"/>
                </a:lnTo>
                <a:lnTo>
                  <a:pt x="0" y="9"/>
                </a:lnTo>
                <a:lnTo>
                  <a:pt x="361" y="0"/>
                </a:lnTo>
                <a:lnTo>
                  <a:pt x="396" y="26"/>
                </a:lnTo>
                <a:lnTo>
                  <a:pt x="387" y="53"/>
                </a:lnTo>
                <a:lnTo>
                  <a:pt x="405" y="106"/>
                </a:lnTo>
                <a:lnTo>
                  <a:pt x="458" y="159"/>
                </a:lnTo>
                <a:lnTo>
                  <a:pt x="467" y="176"/>
                </a:lnTo>
                <a:lnTo>
                  <a:pt x="476" y="203"/>
                </a:lnTo>
                <a:lnTo>
                  <a:pt x="493" y="185"/>
                </a:lnTo>
                <a:lnTo>
                  <a:pt x="520" y="203"/>
                </a:lnTo>
                <a:lnTo>
                  <a:pt x="502" y="273"/>
                </a:lnTo>
                <a:lnTo>
                  <a:pt x="546" y="308"/>
                </a:lnTo>
                <a:lnTo>
                  <a:pt x="546" y="317"/>
                </a:lnTo>
                <a:lnTo>
                  <a:pt x="555" y="308"/>
                </a:lnTo>
                <a:lnTo>
                  <a:pt x="572" y="326"/>
                </a:lnTo>
                <a:lnTo>
                  <a:pt x="581" y="335"/>
                </a:lnTo>
                <a:lnTo>
                  <a:pt x="599" y="370"/>
                </a:lnTo>
                <a:lnTo>
                  <a:pt x="590" y="387"/>
                </a:lnTo>
                <a:lnTo>
                  <a:pt x="599" y="414"/>
                </a:lnTo>
                <a:lnTo>
                  <a:pt x="608" y="414"/>
                </a:lnTo>
                <a:lnTo>
                  <a:pt x="616" y="414"/>
                </a:lnTo>
                <a:lnTo>
                  <a:pt x="616" y="405"/>
                </a:lnTo>
                <a:lnTo>
                  <a:pt x="625" y="414"/>
                </a:lnTo>
                <a:lnTo>
                  <a:pt x="634" y="423"/>
                </a:lnTo>
                <a:lnTo>
                  <a:pt x="625" y="467"/>
                </a:lnTo>
                <a:lnTo>
                  <a:pt x="608" y="467"/>
                </a:lnTo>
                <a:lnTo>
                  <a:pt x="608" y="476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8" name="Freeform 42"/>
          <p:cNvSpPr>
            <a:spLocks/>
          </p:cNvSpPr>
          <p:nvPr/>
        </p:nvSpPr>
        <p:spPr bwMode="auto">
          <a:xfrm>
            <a:off x="6175375" y="4041775"/>
            <a:ext cx="436563" cy="846138"/>
          </a:xfrm>
          <a:custGeom>
            <a:avLst/>
            <a:gdLst>
              <a:gd name="T0" fmla="*/ 2147483647 w 345"/>
              <a:gd name="T1" fmla="*/ 2147483647 h 574"/>
              <a:gd name="T2" fmla="*/ 2147483647 w 345"/>
              <a:gd name="T3" fmla="*/ 2147483647 h 574"/>
              <a:gd name="T4" fmla="*/ 2147483647 w 345"/>
              <a:gd name="T5" fmla="*/ 2147483647 h 574"/>
              <a:gd name="T6" fmla="*/ 2147483647 w 345"/>
              <a:gd name="T7" fmla="*/ 2147483647 h 574"/>
              <a:gd name="T8" fmla="*/ 2147483647 w 345"/>
              <a:gd name="T9" fmla="*/ 2147483647 h 574"/>
              <a:gd name="T10" fmla="*/ 2147483647 w 345"/>
              <a:gd name="T11" fmla="*/ 2147483647 h 574"/>
              <a:gd name="T12" fmla="*/ 2147483647 w 345"/>
              <a:gd name="T13" fmla="*/ 2147483647 h 574"/>
              <a:gd name="T14" fmla="*/ 2147483647 w 345"/>
              <a:gd name="T15" fmla="*/ 2147483647 h 574"/>
              <a:gd name="T16" fmla="*/ 2147483647 w 345"/>
              <a:gd name="T17" fmla="*/ 2147483647 h 574"/>
              <a:gd name="T18" fmla="*/ 2147483647 w 345"/>
              <a:gd name="T19" fmla="*/ 2147483647 h 574"/>
              <a:gd name="T20" fmla="*/ 2147483647 w 345"/>
              <a:gd name="T21" fmla="*/ 2147483647 h 574"/>
              <a:gd name="T22" fmla="*/ 2147483647 w 345"/>
              <a:gd name="T23" fmla="*/ 2147483647 h 574"/>
              <a:gd name="T24" fmla="*/ 2147483647 w 345"/>
              <a:gd name="T25" fmla="*/ 2147483647 h 574"/>
              <a:gd name="T26" fmla="*/ 2147483647 w 345"/>
              <a:gd name="T27" fmla="*/ 2147483647 h 574"/>
              <a:gd name="T28" fmla="*/ 2147483647 w 345"/>
              <a:gd name="T29" fmla="*/ 2147483647 h 574"/>
              <a:gd name="T30" fmla="*/ 2147483647 w 345"/>
              <a:gd name="T31" fmla="*/ 2147483647 h 574"/>
              <a:gd name="T32" fmla="*/ 2147483647 w 345"/>
              <a:gd name="T33" fmla="*/ 2147483647 h 574"/>
              <a:gd name="T34" fmla="*/ 2147483647 w 345"/>
              <a:gd name="T35" fmla="*/ 2147483647 h 574"/>
              <a:gd name="T36" fmla="*/ 2147483647 w 345"/>
              <a:gd name="T37" fmla="*/ 2147483647 h 574"/>
              <a:gd name="T38" fmla="*/ 2147483647 w 345"/>
              <a:gd name="T39" fmla="*/ 2147483647 h 574"/>
              <a:gd name="T40" fmla="*/ 2147483647 w 345"/>
              <a:gd name="T41" fmla="*/ 2147483647 h 574"/>
              <a:gd name="T42" fmla="*/ 2147483647 w 345"/>
              <a:gd name="T43" fmla="*/ 2147483647 h 574"/>
              <a:gd name="T44" fmla="*/ 2147483647 w 345"/>
              <a:gd name="T45" fmla="*/ 2147483647 h 574"/>
              <a:gd name="T46" fmla="*/ 2147483647 w 345"/>
              <a:gd name="T47" fmla="*/ 2147483647 h 574"/>
              <a:gd name="T48" fmla="*/ 2147483647 w 345"/>
              <a:gd name="T49" fmla="*/ 2147483647 h 574"/>
              <a:gd name="T50" fmla="*/ 2147483647 w 345"/>
              <a:gd name="T51" fmla="*/ 2147483647 h 574"/>
              <a:gd name="T52" fmla="*/ 2147483647 w 345"/>
              <a:gd name="T53" fmla="*/ 2147483647 h 574"/>
              <a:gd name="T54" fmla="*/ 2147483647 w 345"/>
              <a:gd name="T55" fmla="*/ 2147483647 h 574"/>
              <a:gd name="T56" fmla="*/ 2147483647 w 345"/>
              <a:gd name="T57" fmla="*/ 2147483647 h 574"/>
              <a:gd name="T58" fmla="*/ 2147483647 w 345"/>
              <a:gd name="T59" fmla="*/ 2147483647 h 574"/>
              <a:gd name="T60" fmla="*/ 2147483647 w 345"/>
              <a:gd name="T61" fmla="*/ 2147483647 h 574"/>
              <a:gd name="T62" fmla="*/ 2147483647 w 345"/>
              <a:gd name="T63" fmla="*/ 2147483647 h 574"/>
              <a:gd name="T64" fmla="*/ 2147483647 w 345"/>
              <a:gd name="T65" fmla="*/ 2147483647 h 574"/>
              <a:gd name="T66" fmla="*/ 2147483647 w 345"/>
              <a:gd name="T67" fmla="*/ 2147483647 h 574"/>
              <a:gd name="T68" fmla="*/ 2147483647 w 345"/>
              <a:gd name="T69" fmla="*/ 2147483647 h 574"/>
              <a:gd name="T70" fmla="*/ 2147483647 w 345"/>
              <a:gd name="T71" fmla="*/ 2147483647 h 574"/>
              <a:gd name="T72" fmla="*/ 2147483647 w 345"/>
              <a:gd name="T73" fmla="*/ 2147483647 h 574"/>
              <a:gd name="T74" fmla="*/ 2147483647 w 345"/>
              <a:gd name="T75" fmla="*/ 2147483647 h 574"/>
              <a:gd name="T76" fmla="*/ 2147483647 w 345"/>
              <a:gd name="T77" fmla="*/ 2147483647 h 574"/>
              <a:gd name="T78" fmla="*/ 2147483647 w 345"/>
              <a:gd name="T79" fmla="*/ 2147483647 h 574"/>
              <a:gd name="T80" fmla="*/ 2147483647 w 345"/>
              <a:gd name="T81" fmla="*/ 2147483647 h 574"/>
              <a:gd name="T82" fmla="*/ 2147483647 w 345"/>
              <a:gd name="T83" fmla="*/ 2147483647 h 574"/>
              <a:gd name="T84" fmla="*/ 2147483647 w 345"/>
              <a:gd name="T85" fmla="*/ 2147483647 h 574"/>
              <a:gd name="T86" fmla="*/ 2147483647 w 345"/>
              <a:gd name="T87" fmla="*/ 2147483647 h 574"/>
              <a:gd name="T88" fmla="*/ 2147483647 w 345"/>
              <a:gd name="T89" fmla="*/ 2147483647 h 574"/>
              <a:gd name="T90" fmla="*/ 2147483647 w 345"/>
              <a:gd name="T91" fmla="*/ 0 h 574"/>
              <a:gd name="T92" fmla="*/ 2147483647 w 345"/>
              <a:gd name="T93" fmla="*/ 2147483647 h 574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345"/>
              <a:gd name="T142" fmla="*/ 0 h 574"/>
              <a:gd name="T143" fmla="*/ 345 w 345"/>
              <a:gd name="T144" fmla="*/ 574 h 574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345" h="574">
                <a:moveTo>
                  <a:pt x="344" y="547"/>
                </a:moveTo>
                <a:lnTo>
                  <a:pt x="335" y="555"/>
                </a:lnTo>
                <a:lnTo>
                  <a:pt x="318" y="547"/>
                </a:lnTo>
                <a:lnTo>
                  <a:pt x="300" y="547"/>
                </a:lnTo>
                <a:lnTo>
                  <a:pt x="282" y="547"/>
                </a:lnTo>
                <a:lnTo>
                  <a:pt x="256" y="564"/>
                </a:lnTo>
                <a:lnTo>
                  <a:pt x="247" y="555"/>
                </a:lnTo>
                <a:lnTo>
                  <a:pt x="238" y="573"/>
                </a:lnTo>
                <a:lnTo>
                  <a:pt x="229" y="573"/>
                </a:lnTo>
                <a:lnTo>
                  <a:pt x="194" y="538"/>
                </a:lnTo>
                <a:lnTo>
                  <a:pt x="194" y="520"/>
                </a:lnTo>
                <a:lnTo>
                  <a:pt x="203" y="485"/>
                </a:lnTo>
                <a:lnTo>
                  <a:pt x="9" y="494"/>
                </a:lnTo>
                <a:lnTo>
                  <a:pt x="9" y="485"/>
                </a:lnTo>
                <a:lnTo>
                  <a:pt x="9" y="476"/>
                </a:lnTo>
                <a:lnTo>
                  <a:pt x="9" y="467"/>
                </a:lnTo>
                <a:lnTo>
                  <a:pt x="0" y="458"/>
                </a:lnTo>
                <a:lnTo>
                  <a:pt x="18" y="458"/>
                </a:lnTo>
                <a:lnTo>
                  <a:pt x="9" y="441"/>
                </a:lnTo>
                <a:lnTo>
                  <a:pt x="18" y="450"/>
                </a:lnTo>
                <a:lnTo>
                  <a:pt x="18" y="432"/>
                </a:lnTo>
                <a:lnTo>
                  <a:pt x="26" y="423"/>
                </a:lnTo>
                <a:lnTo>
                  <a:pt x="18" y="423"/>
                </a:lnTo>
                <a:lnTo>
                  <a:pt x="18" y="414"/>
                </a:lnTo>
                <a:lnTo>
                  <a:pt x="26" y="414"/>
                </a:lnTo>
                <a:lnTo>
                  <a:pt x="26" y="406"/>
                </a:lnTo>
                <a:lnTo>
                  <a:pt x="35" y="397"/>
                </a:lnTo>
                <a:lnTo>
                  <a:pt x="26" y="397"/>
                </a:lnTo>
                <a:lnTo>
                  <a:pt x="26" y="388"/>
                </a:lnTo>
                <a:lnTo>
                  <a:pt x="44" y="397"/>
                </a:lnTo>
                <a:lnTo>
                  <a:pt x="35" y="388"/>
                </a:lnTo>
                <a:lnTo>
                  <a:pt x="44" y="379"/>
                </a:lnTo>
                <a:lnTo>
                  <a:pt x="53" y="370"/>
                </a:lnTo>
                <a:lnTo>
                  <a:pt x="44" y="361"/>
                </a:lnTo>
                <a:lnTo>
                  <a:pt x="62" y="353"/>
                </a:lnTo>
                <a:lnTo>
                  <a:pt x="44" y="353"/>
                </a:lnTo>
                <a:lnTo>
                  <a:pt x="44" y="344"/>
                </a:lnTo>
                <a:lnTo>
                  <a:pt x="62" y="344"/>
                </a:lnTo>
                <a:lnTo>
                  <a:pt x="71" y="335"/>
                </a:lnTo>
                <a:lnTo>
                  <a:pt x="71" y="326"/>
                </a:lnTo>
                <a:lnTo>
                  <a:pt x="62" y="326"/>
                </a:lnTo>
                <a:lnTo>
                  <a:pt x="62" y="317"/>
                </a:lnTo>
                <a:lnTo>
                  <a:pt x="53" y="317"/>
                </a:lnTo>
                <a:lnTo>
                  <a:pt x="53" y="309"/>
                </a:lnTo>
                <a:lnTo>
                  <a:pt x="62" y="309"/>
                </a:lnTo>
                <a:lnTo>
                  <a:pt x="53" y="309"/>
                </a:lnTo>
                <a:lnTo>
                  <a:pt x="62" y="291"/>
                </a:lnTo>
                <a:lnTo>
                  <a:pt x="44" y="300"/>
                </a:lnTo>
                <a:lnTo>
                  <a:pt x="53" y="282"/>
                </a:lnTo>
                <a:lnTo>
                  <a:pt x="44" y="282"/>
                </a:lnTo>
                <a:lnTo>
                  <a:pt x="53" y="264"/>
                </a:lnTo>
                <a:lnTo>
                  <a:pt x="44" y="256"/>
                </a:lnTo>
                <a:lnTo>
                  <a:pt x="35" y="264"/>
                </a:lnTo>
                <a:lnTo>
                  <a:pt x="44" y="256"/>
                </a:lnTo>
                <a:lnTo>
                  <a:pt x="44" y="247"/>
                </a:lnTo>
                <a:lnTo>
                  <a:pt x="35" y="238"/>
                </a:lnTo>
                <a:lnTo>
                  <a:pt x="53" y="238"/>
                </a:lnTo>
                <a:lnTo>
                  <a:pt x="53" y="220"/>
                </a:lnTo>
                <a:lnTo>
                  <a:pt x="44" y="220"/>
                </a:lnTo>
                <a:lnTo>
                  <a:pt x="53" y="203"/>
                </a:lnTo>
                <a:lnTo>
                  <a:pt x="44" y="203"/>
                </a:lnTo>
                <a:lnTo>
                  <a:pt x="35" y="203"/>
                </a:lnTo>
                <a:lnTo>
                  <a:pt x="44" y="194"/>
                </a:lnTo>
                <a:lnTo>
                  <a:pt x="35" y="203"/>
                </a:lnTo>
                <a:lnTo>
                  <a:pt x="35" y="185"/>
                </a:lnTo>
                <a:lnTo>
                  <a:pt x="44" y="185"/>
                </a:lnTo>
                <a:lnTo>
                  <a:pt x="35" y="167"/>
                </a:lnTo>
                <a:lnTo>
                  <a:pt x="44" y="176"/>
                </a:lnTo>
                <a:lnTo>
                  <a:pt x="53" y="167"/>
                </a:lnTo>
                <a:lnTo>
                  <a:pt x="44" y="167"/>
                </a:lnTo>
                <a:lnTo>
                  <a:pt x="53" y="159"/>
                </a:lnTo>
                <a:lnTo>
                  <a:pt x="44" y="132"/>
                </a:lnTo>
                <a:lnTo>
                  <a:pt x="62" y="132"/>
                </a:lnTo>
                <a:lnTo>
                  <a:pt x="62" y="115"/>
                </a:lnTo>
                <a:lnTo>
                  <a:pt x="71" y="115"/>
                </a:lnTo>
                <a:lnTo>
                  <a:pt x="62" y="106"/>
                </a:lnTo>
                <a:lnTo>
                  <a:pt x="71" y="106"/>
                </a:lnTo>
                <a:lnTo>
                  <a:pt x="71" y="88"/>
                </a:lnTo>
                <a:lnTo>
                  <a:pt x="88" y="97"/>
                </a:lnTo>
                <a:lnTo>
                  <a:pt x="88" y="79"/>
                </a:lnTo>
                <a:lnTo>
                  <a:pt x="88" y="44"/>
                </a:lnTo>
                <a:lnTo>
                  <a:pt x="97" y="53"/>
                </a:lnTo>
                <a:lnTo>
                  <a:pt x="106" y="44"/>
                </a:lnTo>
                <a:lnTo>
                  <a:pt x="88" y="44"/>
                </a:lnTo>
                <a:lnTo>
                  <a:pt x="97" y="35"/>
                </a:lnTo>
                <a:lnTo>
                  <a:pt x="106" y="44"/>
                </a:lnTo>
                <a:lnTo>
                  <a:pt x="97" y="26"/>
                </a:lnTo>
                <a:lnTo>
                  <a:pt x="106" y="35"/>
                </a:lnTo>
                <a:lnTo>
                  <a:pt x="115" y="26"/>
                </a:lnTo>
                <a:lnTo>
                  <a:pt x="123" y="18"/>
                </a:lnTo>
                <a:lnTo>
                  <a:pt x="115" y="9"/>
                </a:lnTo>
                <a:lnTo>
                  <a:pt x="318" y="0"/>
                </a:lnTo>
                <a:lnTo>
                  <a:pt x="335" y="9"/>
                </a:lnTo>
                <a:lnTo>
                  <a:pt x="318" y="370"/>
                </a:lnTo>
                <a:lnTo>
                  <a:pt x="344" y="547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9" name="Freeform 43"/>
          <p:cNvSpPr>
            <a:spLocks/>
          </p:cNvSpPr>
          <p:nvPr/>
        </p:nvSpPr>
        <p:spPr bwMode="auto">
          <a:xfrm>
            <a:off x="3586163" y="1368425"/>
            <a:ext cx="1228725" cy="909638"/>
          </a:xfrm>
          <a:custGeom>
            <a:avLst/>
            <a:gdLst>
              <a:gd name="T0" fmla="*/ 2147483647 w 971"/>
              <a:gd name="T1" fmla="*/ 2147483647 h 618"/>
              <a:gd name="T2" fmla="*/ 2147483647 w 971"/>
              <a:gd name="T3" fmla="*/ 2147483647 h 618"/>
              <a:gd name="T4" fmla="*/ 2147483647 w 971"/>
              <a:gd name="T5" fmla="*/ 2147483647 h 618"/>
              <a:gd name="T6" fmla="*/ 2147483647 w 971"/>
              <a:gd name="T7" fmla="*/ 2147483647 h 618"/>
              <a:gd name="T8" fmla="*/ 2147483647 w 971"/>
              <a:gd name="T9" fmla="*/ 2147483647 h 618"/>
              <a:gd name="T10" fmla="*/ 2147483647 w 971"/>
              <a:gd name="T11" fmla="*/ 2147483647 h 618"/>
              <a:gd name="T12" fmla="*/ 2147483647 w 971"/>
              <a:gd name="T13" fmla="*/ 2147483647 h 618"/>
              <a:gd name="T14" fmla="*/ 2147483647 w 971"/>
              <a:gd name="T15" fmla="*/ 2147483647 h 618"/>
              <a:gd name="T16" fmla="*/ 2147483647 w 971"/>
              <a:gd name="T17" fmla="*/ 2147483647 h 618"/>
              <a:gd name="T18" fmla="*/ 2147483647 w 971"/>
              <a:gd name="T19" fmla="*/ 2147483647 h 618"/>
              <a:gd name="T20" fmla="*/ 2147483647 w 971"/>
              <a:gd name="T21" fmla="*/ 2147483647 h 618"/>
              <a:gd name="T22" fmla="*/ 2147483647 w 971"/>
              <a:gd name="T23" fmla="*/ 2147483647 h 618"/>
              <a:gd name="T24" fmla="*/ 2147483647 w 971"/>
              <a:gd name="T25" fmla="*/ 2147483647 h 618"/>
              <a:gd name="T26" fmla="*/ 2147483647 w 971"/>
              <a:gd name="T27" fmla="*/ 2147483647 h 618"/>
              <a:gd name="T28" fmla="*/ 2147483647 w 971"/>
              <a:gd name="T29" fmla="*/ 2147483647 h 618"/>
              <a:gd name="T30" fmla="*/ 2147483647 w 971"/>
              <a:gd name="T31" fmla="*/ 2147483647 h 618"/>
              <a:gd name="T32" fmla="*/ 2147483647 w 971"/>
              <a:gd name="T33" fmla="*/ 2147483647 h 618"/>
              <a:gd name="T34" fmla="*/ 2147483647 w 971"/>
              <a:gd name="T35" fmla="*/ 2147483647 h 618"/>
              <a:gd name="T36" fmla="*/ 2147483647 w 971"/>
              <a:gd name="T37" fmla="*/ 2147483647 h 618"/>
              <a:gd name="T38" fmla="*/ 2147483647 w 971"/>
              <a:gd name="T39" fmla="*/ 2147483647 h 618"/>
              <a:gd name="T40" fmla="*/ 2147483647 w 971"/>
              <a:gd name="T41" fmla="*/ 2147483647 h 618"/>
              <a:gd name="T42" fmla="*/ 2147483647 w 971"/>
              <a:gd name="T43" fmla="*/ 2147483647 h 618"/>
              <a:gd name="T44" fmla="*/ 2147483647 w 971"/>
              <a:gd name="T45" fmla="*/ 2147483647 h 618"/>
              <a:gd name="T46" fmla="*/ 2147483647 w 971"/>
              <a:gd name="T47" fmla="*/ 2147483647 h 618"/>
              <a:gd name="T48" fmla="*/ 2147483647 w 971"/>
              <a:gd name="T49" fmla="*/ 2147483647 h 618"/>
              <a:gd name="T50" fmla="*/ 2147483647 w 971"/>
              <a:gd name="T51" fmla="*/ 2147483647 h 618"/>
              <a:gd name="T52" fmla="*/ 2147483647 w 971"/>
              <a:gd name="T53" fmla="*/ 2147483647 h 618"/>
              <a:gd name="T54" fmla="*/ 2147483647 w 971"/>
              <a:gd name="T55" fmla="*/ 2147483647 h 618"/>
              <a:gd name="T56" fmla="*/ 2147483647 w 971"/>
              <a:gd name="T57" fmla="*/ 2147483647 h 618"/>
              <a:gd name="T58" fmla="*/ 2147483647 w 971"/>
              <a:gd name="T59" fmla="*/ 2147483647 h 618"/>
              <a:gd name="T60" fmla="*/ 2147483647 w 971"/>
              <a:gd name="T61" fmla="*/ 2147483647 h 618"/>
              <a:gd name="T62" fmla="*/ 2147483647 w 971"/>
              <a:gd name="T63" fmla="*/ 2147483647 h 618"/>
              <a:gd name="T64" fmla="*/ 2147483647 w 971"/>
              <a:gd name="T65" fmla="*/ 2147483647 h 618"/>
              <a:gd name="T66" fmla="*/ 2147483647 w 971"/>
              <a:gd name="T67" fmla="*/ 2147483647 h 618"/>
              <a:gd name="T68" fmla="*/ 2147483647 w 971"/>
              <a:gd name="T69" fmla="*/ 2147483647 h 618"/>
              <a:gd name="T70" fmla="*/ 2147483647 w 971"/>
              <a:gd name="T71" fmla="*/ 2147483647 h 618"/>
              <a:gd name="T72" fmla="*/ 2147483647 w 971"/>
              <a:gd name="T73" fmla="*/ 2147483647 h 618"/>
              <a:gd name="T74" fmla="*/ 0 w 971"/>
              <a:gd name="T75" fmla="*/ 2147483647 h 618"/>
              <a:gd name="T76" fmla="*/ 2147483647 w 971"/>
              <a:gd name="T77" fmla="*/ 0 h 618"/>
              <a:gd name="T78" fmla="*/ 2147483647 w 971"/>
              <a:gd name="T79" fmla="*/ 2147483647 h 618"/>
              <a:gd name="T80" fmla="*/ 2147483647 w 971"/>
              <a:gd name="T81" fmla="*/ 2147483647 h 618"/>
              <a:gd name="T82" fmla="*/ 2147483647 w 971"/>
              <a:gd name="T83" fmla="*/ 2147483647 h 618"/>
              <a:gd name="T84" fmla="*/ 2147483647 w 971"/>
              <a:gd name="T85" fmla="*/ 2147483647 h 61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971"/>
              <a:gd name="T130" fmla="*/ 0 h 618"/>
              <a:gd name="T131" fmla="*/ 971 w 971"/>
              <a:gd name="T132" fmla="*/ 618 h 61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971" h="618">
                <a:moveTo>
                  <a:pt x="926" y="617"/>
                </a:moveTo>
                <a:lnTo>
                  <a:pt x="344" y="538"/>
                </a:lnTo>
                <a:lnTo>
                  <a:pt x="326" y="599"/>
                </a:lnTo>
                <a:lnTo>
                  <a:pt x="317" y="591"/>
                </a:lnTo>
                <a:lnTo>
                  <a:pt x="309" y="564"/>
                </a:lnTo>
                <a:lnTo>
                  <a:pt x="291" y="573"/>
                </a:lnTo>
                <a:lnTo>
                  <a:pt x="300" y="591"/>
                </a:lnTo>
                <a:lnTo>
                  <a:pt x="229" y="573"/>
                </a:lnTo>
                <a:lnTo>
                  <a:pt x="220" y="582"/>
                </a:lnTo>
                <a:lnTo>
                  <a:pt x="185" y="573"/>
                </a:lnTo>
                <a:lnTo>
                  <a:pt x="176" y="591"/>
                </a:lnTo>
                <a:lnTo>
                  <a:pt x="168" y="573"/>
                </a:lnTo>
                <a:lnTo>
                  <a:pt x="159" y="538"/>
                </a:lnTo>
                <a:lnTo>
                  <a:pt x="141" y="520"/>
                </a:lnTo>
                <a:lnTo>
                  <a:pt x="132" y="511"/>
                </a:lnTo>
                <a:lnTo>
                  <a:pt x="141" y="511"/>
                </a:lnTo>
                <a:lnTo>
                  <a:pt x="141" y="494"/>
                </a:lnTo>
                <a:lnTo>
                  <a:pt x="123" y="467"/>
                </a:lnTo>
                <a:lnTo>
                  <a:pt x="115" y="414"/>
                </a:lnTo>
                <a:lnTo>
                  <a:pt x="79" y="441"/>
                </a:lnTo>
                <a:lnTo>
                  <a:pt x="62" y="423"/>
                </a:lnTo>
                <a:lnTo>
                  <a:pt x="62" y="397"/>
                </a:lnTo>
                <a:lnTo>
                  <a:pt x="79" y="388"/>
                </a:lnTo>
                <a:lnTo>
                  <a:pt x="79" y="379"/>
                </a:lnTo>
                <a:lnTo>
                  <a:pt x="79" y="370"/>
                </a:lnTo>
                <a:lnTo>
                  <a:pt x="79" y="361"/>
                </a:lnTo>
                <a:lnTo>
                  <a:pt x="79" y="353"/>
                </a:lnTo>
                <a:lnTo>
                  <a:pt x="106" y="300"/>
                </a:lnTo>
                <a:lnTo>
                  <a:pt x="79" y="291"/>
                </a:lnTo>
                <a:lnTo>
                  <a:pt x="71" y="282"/>
                </a:lnTo>
                <a:lnTo>
                  <a:pt x="44" y="212"/>
                </a:lnTo>
                <a:lnTo>
                  <a:pt x="26" y="203"/>
                </a:lnTo>
                <a:lnTo>
                  <a:pt x="26" y="194"/>
                </a:lnTo>
                <a:lnTo>
                  <a:pt x="9" y="185"/>
                </a:lnTo>
                <a:lnTo>
                  <a:pt x="18" y="185"/>
                </a:lnTo>
                <a:lnTo>
                  <a:pt x="18" y="167"/>
                </a:lnTo>
                <a:lnTo>
                  <a:pt x="18" y="159"/>
                </a:lnTo>
                <a:lnTo>
                  <a:pt x="0" y="115"/>
                </a:lnTo>
                <a:lnTo>
                  <a:pt x="26" y="0"/>
                </a:lnTo>
                <a:lnTo>
                  <a:pt x="970" y="141"/>
                </a:lnTo>
                <a:lnTo>
                  <a:pt x="944" y="502"/>
                </a:lnTo>
                <a:lnTo>
                  <a:pt x="935" y="617"/>
                </a:lnTo>
                <a:lnTo>
                  <a:pt x="926" y="617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070" name="Group 44"/>
          <p:cNvGrpSpPr>
            <a:grpSpLocks/>
          </p:cNvGrpSpPr>
          <p:nvPr/>
        </p:nvGrpSpPr>
        <p:grpSpPr bwMode="auto">
          <a:xfrm>
            <a:off x="7056438" y="3524250"/>
            <a:ext cx="1060450" cy="531813"/>
            <a:chOff x="4138" y="2436"/>
            <a:chExt cx="838" cy="362"/>
          </a:xfrm>
        </p:grpSpPr>
        <p:sp>
          <p:nvSpPr>
            <p:cNvPr id="2167" name="Freeform 45"/>
            <p:cNvSpPr>
              <a:spLocks/>
            </p:cNvSpPr>
            <p:nvPr/>
          </p:nvSpPr>
          <p:spPr bwMode="auto">
            <a:xfrm>
              <a:off x="4138" y="2436"/>
              <a:ext cx="803" cy="353"/>
            </a:xfrm>
            <a:custGeom>
              <a:avLst/>
              <a:gdLst>
                <a:gd name="T0" fmla="*/ 70 w 803"/>
                <a:gd name="T1" fmla="*/ 300 h 353"/>
                <a:gd name="T2" fmla="*/ 0 w 803"/>
                <a:gd name="T3" fmla="*/ 275 h 353"/>
                <a:gd name="T4" fmla="*/ 17 w 803"/>
                <a:gd name="T5" fmla="*/ 275 h 353"/>
                <a:gd name="T6" fmla="*/ 35 w 803"/>
                <a:gd name="T7" fmla="*/ 240 h 353"/>
                <a:gd name="T8" fmla="*/ 70 w 803"/>
                <a:gd name="T9" fmla="*/ 232 h 353"/>
                <a:gd name="T10" fmla="*/ 113 w 803"/>
                <a:gd name="T11" fmla="*/ 197 h 353"/>
                <a:gd name="T12" fmla="*/ 122 w 803"/>
                <a:gd name="T13" fmla="*/ 180 h 353"/>
                <a:gd name="T14" fmla="*/ 148 w 803"/>
                <a:gd name="T15" fmla="*/ 172 h 353"/>
                <a:gd name="T16" fmla="*/ 166 w 803"/>
                <a:gd name="T17" fmla="*/ 155 h 353"/>
                <a:gd name="T18" fmla="*/ 209 w 803"/>
                <a:gd name="T19" fmla="*/ 129 h 353"/>
                <a:gd name="T20" fmla="*/ 227 w 803"/>
                <a:gd name="T21" fmla="*/ 86 h 353"/>
                <a:gd name="T22" fmla="*/ 750 w 803"/>
                <a:gd name="T23" fmla="*/ 0 h 353"/>
                <a:gd name="T24" fmla="*/ 767 w 803"/>
                <a:gd name="T25" fmla="*/ 34 h 353"/>
                <a:gd name="T26" fmla="*/ 741 w 803"/>
                <a:gd name="T27" fmla="*/ 34 h 353"/>
                <a:gd name="T28" fmla="*/ 724 w 803"/>
                <a:gd name="T29" fmla="*/ 52 h 353"/>
                <a:gd name="T30" fmla="*/ 715 w 803"/>
                <a:gd name="T31" fmla="*/ 77 h 353"/>
                <a:gd name="T32" fmla="*/ 697 w 803"/>
                <a:gd name="T33" fmla="*/ 43 h 353"/>
                <a:gd name="T34" fmla="*/ 750 w 803"/>
                <a:gd name="T35" fmla="*/ 69 h 353"/>
                <a:gd name="T36" fmla="*/ 767 w 803"/>
                <a:gd name="T37" fmla="*/ 77 h 353"/>
                <a:gd name="T38" fmla="*/ 776 w 803"/>
                <a:gd name="T39" fmla="*/ 103 h 353"/>
                <a:gd name="T40" fmla="*/ 785 w 803"/>
                <a:gd name="T41" fmla="*/ 69 h 353"/>
                <a:gd name="T42" fmla="*/ 802 w 803"/>
                <a:gd name="T43" fmla="*/ 86 h 353"/>
                <a:gd name="T44" fmla="*/ 785 w 803"/>
                <a:gd name="T45" fmla="*/ 112 h 353"/>
                <a:gd name="T46" fmla="*/ 758 w 803"/>
                <a:gd name="T47" fmla="*/ 137 h 353"/>
                <a:gd name="T48" fmla="*/ 732 w 803"/>
                <a:gd name="T49" fmla="*/ 120 h 353"/>
                <a:gd name="T50" fmla="*/ 724 w 803"/>
                <a:gd name="T51" fmla="*/ 146 h 353"/>
                <a:gd name="T52" fmla="*/ 741 w 803"/>
                <a:gd name="T53" fmla="*/ 155 h 353"/>
                <a:gd name="T54" fmla="*/ 715 w 803"/>
                <a:gd name="T55" fmla="*/ 197 h 353"/>
                <a:gd name="T56" fmla="*/ 706 w 803"/>
                <a:gd name="T57" fmla="*/ 197 h 353"/>
                <a:gd name="T58" fmla="*/ 750 w 803"/>
                <a:gd name="T59" fmla="*/ 180 h 353"/>
                <a:gd name="T60" fmla="*/ 758 w 803"/>
                <a:gd name="T61" fmla="*/ 180 h 353"/>
                <a:gd name="T62" fmla="*/ 767 w 803"/>
                <a:gd name="T63" fmla="*/ 197 h 353"/>
                <a:gd name="T64" fmla="*/ 741 w 803"/>
                <a:gd name="T65" fmla="*/ 215 h 353"/>
                <a:gd name="T66" fmla="*/ 689 w 803"/>
                <a:gd name="T67" fmla="*/ 232 h 353"/>
                <a:gd name="T68" fmla="*/ 645 w 803"/>
                <a:gd name="T69" fmla="*/ 300 h 353"/>
                <a:gd name="T70" fmla="*/ 610 w 803"/>
                <a:gd name="T71" fmla="*/ 343 h 353"/>
                <a:gd name="T72" fmla="*/ 445 w 803"/>
                <a:gd name="T73" fmla="*/ 266 h 353"/>
                <a:gd name="T74" fmla="*/ 340 w 803"/>
                <a:gd name="T75" fmla="*/ 266 h 353"/>
                <a:gd name="T76" fmla="*/ 314 w 803"/>
                <a:gd name="T77" fmla="*/ 258 h 353"/>
                <a:gd name="T78" fmla="*/ 183 w 803"/>
                <a:gd name="T79" fmla="*/ 258 h 353"/>
                <a:gd name="T80" fmla="*/ 113 w 803"/>
                <a:gd name="T81" fmla="*/ 292 h 35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803"/>
                <a:gd name="T124" fmla="*/ 0 h 353"/>
                <a:gd name="T125" fmla="*/ 803 w 803"/>
                <a:gd name="T126" fmla="*/ 353 h 35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803" h="353">
                  <a:moveTo>
                    <a:pt x="113" y="292"/>
                  </a:moveTo>
                  <a:lnTo>
                    <a:pt x="70" y="300"/>
                  </a:lnTo>
                  <a:lnTo>
                    <a:pt x="0" y="309"/>
                  </a:lnTo>
                  <a:lnTo>
                    <a:pt x="0" y="275"/>
                  </a:lnTo>
                  <a:lnTo>
                    <a:pt x="9" y="275"/>
                  </a:lnTo>
                  <a:lnTo>
                    <a:pt x="17" y="275"/>
                  </a:lnTo>
                  <a:lnTo>
                    <a:pt x="26" y="266"/>
                  </a:lnTo>
                  <a:lnTo>
                    <a:pt x="35" y="240"/>
                  </a:lnTo>
                  <a:lnTo>
                    <a:pt x="52" y="232"/>
                  </a:lnTo>
                  <a:lnTo>
                    <a:pt x="70" y="232"/>
                  </a:lnTo>
                  <a:lnTo>
                    <a:pt x="96" y="206"/>
                  </a:lnTo>
                  <a:lnTo>
                    <a:pt x="113" y="197"/>
                  </a:lnTo>
                  <a:lnTo>
                    <a:pt x="122" y="189"/>
                  </a:lnTo>
                  <a:lnTo>
                    <a:pt x="122" y="180"/>
                  </a:lnTo>
                  <a:lnTo>
                    <a:pt x="148" y="163"/>
                  </a:lnTo>
                  <a:lnTo>
                    <a:pt x="148" y="172"/>
                  </a:lnTo>
                  <a:lnTo>
                    <a:pt x="157" y="172"/>
                  </a:lnTo>
                  <a:lnTo>
                    <a:pt x="166" y="155"/>
                  </a:lnTo>
                  <a:lnTo>
                    <a:pt x="201" y="146"/>
                  </a:lnTo>
                  <a:lnTo>
                    <a:pt x="209" y="129"/>
                  </a:lnTo>
                  <a:lnTo>
                    <a:pt x="227" y="120"/>
                  </a:lnTo>
                  <a:lnTo>
                    <a:pt x="227" y="86"/>
                  </a:lnTo>
                  <a:lnTo>
                    <a:pt x="375" y="69"/>
                  </a:lnTo>
                  <a:lnTo>
                    <a:pt x="750" y="0"/>
                  </a:lnTo>
                  <a:lnTo>
                    <a:pt x="785" y="52"/>
                  </a:lnTo>
                  <a:lnTo>
                    <a:pt x="767" y="34"/>
                  </a:lnTo>
                  <a:lnTo>
                    <a:pt x="767" y="43"/>
                  </a:lnTo>
                  <a:lnTo>
                    <a:pt x="741" y="34"/>
                  </a:lnTo>
                  <a:lnTo>
                    <a:pt x="758" y="52"/>
                  </a:lnTo>
                  <a:lnTo>
                    <a:pt x="724" y="52"/>
                  </a:lnTo>
                  <a:lnTo>
                    <a:pt x="741" y="60"/>
                  </a:lnTo>
                  <a:lnTo>
                    <a:pt x="715" y="77"/>
                  </a:lnTo>
                  <a:lnTo>
                    <a:pt x="697" y="60"/>
                  </a:lnTo>
                  <a:lnTo>
                    <a:pt x="697" y="43"/>
                  </a:lnTo>
                  <a:lnTo>
                    <a:pt x="706" y="86"/>
                  </a:lnTo>
                  <a:lnTo>
                    <a:pt x="750" y="69"/>
                  </a:lnTo>
                  <a:lnTo>
                    <a:pt x="758" y="69"/>
                  </a:lnTo>
                  <a:lnTo>
                    <a:pt x="767" y="77"/>
                  </a:lnTo>
                  <a:lnTo>
                    <a:pt x="767" y="86"/>
                  </a:lnTo>
                  <a:lnTo>
                    <a:pt x="776" y="103"/>
                  </a:lnTo>
                  <a:lnTo>
                    <a:pt x="776" y="77"/>
                  </a:lnTo>
                  <a:lnTo>
                    <a:pt x="785" y="69"/>
                  </a:lnTo>
                  <a:lnTo>
                    <a:pt x="793" y="69"/>
                  </a:lnTo>
                  <a:lnTo>
                    <a:pt x="802" y="86"/>
                  </a:lnTo>
                  <a:lnTo>
                    <a:pt x="802" y="103"/>
                  </a:lnTo>
                  <a:lnTo>
                    <a:pt x="785" y="112"/>
                  </a:lnTo>
                  <a:lnTo>
                    <a:pt x="767" y="146"/>
                  </a:lnTo>
                  <a:lnTo>
                    <a:pt x="758" y="137"/>
                  </a:lnTo>
                  <a:lnTo>
                    <a:pt x="732" y="146"/>
                  </a:lnTo>
                  <a:lnTo>
                    <a:pt x="732" y="120"/>
                  </a:lnTo>
                  <a:lnTo>
                    <a:pt x="724" y="129"/>
                  </a:lnTo>
                  <a:lnTo>
                    <a:pt x="724" y="146"/>
                  </a:lnTo>
                  <a:lnTo>
                    <a:pt x="689" y="146"/>
                  </a:lnTo>
                  <a:lnTo>
                    <a:pt x="741" y="155"/>
                  </a:lnTo>
                  <a:lnTo>
                    <a:pt x="732" y="189"/>
                  </a:lnTo>
                  <a:lnTo>
                    <a:pt x="715" y="197"/>
                  </a:lnTo>
                  <a:lnTo>
                    <a:pt x="697" y="189"/>
                  </a:lnTo>
                  <a:lnTo>
                    <a:pt x="706" y="197"/>
                  </a:lnTo>
                  <a:lnTo>
                    <a:pt x="741" y="197"/>
                  </a:lnTo>
                  <a:lnTo>
                    <a:pt x="750" y="180"/>
                  </a:lnTo>
                  <a:lnTo>
                    <a:pt x="750" y="197"/>
                  </a:lnTo>
                  <a:lnTo>
                    <a:pt x="758" y="180"/>
                  </a:lnTo>
                  <a:lnTo>
                    <a:pt x="767" y="180"/>
                  </a:lnTo>
                  <a:lnTo>
                    <a:pt x="767" y="197"/>
                  </a:lnTo>
                  <a:lnTo>
                    <a:pt x="750" y="223"/>
                  </a:lnTo>
                  <a:lnTo>
                    <a:pt x="741" y="215"/>
                  </a:lnTo>
                  <a:lnTo>
                    <a:pt x="697" y="232"/>
                  </a:lnTo>
                  <a:lnTo>
                    <a:pt x="689" y="232"/>
                  </a:lnTo>
                  <a:lnTo>
                    <a:pt x="689" y="240"/>
                  </a:lnTo>
                  <a:lnTo>
                    <a:pt x="645" y="300"/>
                  </a:lnTo>
                  <a:lnTo>
                    <a:pt x="636" y="343"/>
                  </a:lnTo>
                  <a:lnTo>
                    <a:pt x="610" y="343"/>
                  </a:lnTo>
                  <a:lnTo>
                    <a:pt x="575" y="352"/>
                  </a:lnTo>
                  <a:lnTo>
                    <a:pt x="445" y="266"/>
                  </a:lnTo>
                  <a:lnTo>
                    <a:pt x="340" y="283"/>
                  </a:lnTo>
                  <a:lnTo>
                    <a:pt x="340" y="266"/>
                  </a:lnTo>
                  <a:lnTo>
                    <a:pt x="323" y="249"/>
                  </a:lnTo>
                  <a:lnTo>
                    <a:pt x="314" y="258"/>
                  </a:lnTo>
                  <a:lnTo>
                    <a:pt x="314" y="249"/>
                  </a:lnTo>
                  <a:lnTo>
                    <a:pt x="183" y="258"/>
                  </a:lnTo>
                  <a:lnTo>
                    <a:pt x="148" y="275"/>
                  </a:lnTo>
                  <a:lnTo>
                    <a:pt x="113" y="292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" name="Freeform 46"/>
            <p:cNvSpPr>
              <a:spLocks/>
            </p:cNvSpPr>
            <p:nvPr/>
          </p:nvSpPr>
          <p:spPr bwMode="auto">
            <a:xfrm>
              <a:off x="4913" y="2436"/>
              <a:ext cx="45" cy="71"/>
            </a:xfrm>
            <a:custGeom>
              <a:avLst/>
              <a:gdLst>
                <a:gd name="T0" fmla="*/ 0 w 45"/>
                <a:gd name="T1" fmla="*/ 0 h 71"/>
                <a:gd name="T2" fmla="*/ 15 w 45"/>
                <a:gd name="T3" fmla="*/ 31 h 71"/>
                <a:gd name="T4" fmla="*/ 44 w 45"/>
                <a:gd name="T5" fmla="*/ 70 h 71"/>
                <a:gd name="T6" fmla="*/ 29 w 45"/>
                <a:gd name="T7" fmla="*/ 62 h 71"/>
                <a:gd name="T8" fmla="*/ 22 w 45"/>
                <a:gd name="T9" fmla="*/ 54 h 71"/>
                <a:gd name="T10" fmla="*/ 15 w 45"/>
                <a:gd name="T11" fmla="*/ 31 h 71"/>
                <a:gd name="T12" fmla="*/ 7 w 45"/>
                <a:gd name="T13" fmla="*/ 23 h 71"/>
                <a:gd name="T14" fmla="*/ 0 w 45"/>
                <a:gd name="T15" fmla="*/ 0 h 7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"/>
                <a:gd name="T25" fmla="*/ 0 h 71"/>
                <a:gd name="T26" fmla="*/ 45 w 45"/>
                <a:gd name="T27" fmla="*/ 71 h 7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" h="71">
                  <a:moveTo>
                    <a:pt x="0" y="0"/>
                  </a:moveTo>
                  <a:lnTo>
                    <a:pt x="15" y="31"/>
                  </a:lnTo>
                  <a:lnTo>
                    <a:pt x="44" y="70"/>
                  </a:lnTo>
                  <a:lnTo>
                    <a:pt x="29" y="62"/>
                  </a:lnTo>
                  <a:lnTo>
                    <a:pt x="22" y="54"/>
                  </a:lnTo>
                  <a:lnTo>
                    <a:pt x="15" y="31"/>
                  </a:lnTo>
                  <a:lnTo>
                    <a:pt x="7" y="23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" name="Freeform 47"/>
            <p:cNvSpPr>
              <a:spLocks/>
            </p:cNvSpPr>
            <p:nvPr/>
          </p:nvSpPr>
          <p:spPr bwMode="auto">
            <a:xfrm>
              <a:off x="4957" y="2515"/>
              <a:ext cx="10" cy="71"/>
            </a:xfrm>
            <a:custGeom>
              <a:avLst/>
              <a:gdLst>
                <a:gd name="T0" fmla="*/ 5 w 10"/>
                <a:gd name="T1" fmla="*/ 0 h 71"/>
                <a:gd name="T2" fmla="*/ 9 w 10"/>
                <a:gd name="T3" fmla="*/ 23 h 71"/>
                <a:gd name="T4" fmla="*/ 9 w 10"/>
                <a:gd name="T5" fmla="*/ 62 h 71"/>
                <a:gd name="T6" fmla="*/ 0 w 10"/>
                <a:gd name="T7" fmla="*/ 70 h 71"/>
                <a:gd name="T8" fmla="*/ 9 w 10"/>
                <a:gd name="T9" fmla="*/ 54 h 71"/>
                <a:gd name="T10" fmla="*/ 5 w 10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71"/>
                <a:gd name="T20" fmla="*/ 10 w 10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71">
                  <a:moveTo>
                    <a:pt x="5" y="0"/>
                  </a:moveTo>
                  <a:lnTo>
                    <a:pt x="9" y="23"/>
                  </a:lnTo>
                  <a:lnTo>
                    <a:pt x="9" y="62"/>
                  </a:lnTo>
                  <a:lnTo>
                    <a:pt x="0" y="70"/>
                  </a:lnTo>
                  <a:lnTo>
                    <a:pt x="9" y="54"/>
                  </a:lnTo>
                  <a:lnTo>
                    <a:pt x="5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" name="Freeform 48"/>
            <p:cNvSpPr>
              <a:spLocks/>
            </p:cNvSpPr>
            <p:nvPr/>
          </p:nvSpPr>
          <p:spPr bwMode="auto">
            <a:xfrm>
              <a:off x="4886" y="2612"/>
              <a:ext cx="37" cy="63"/>
            </a:xfrm>
            <a:custGeom>
              <a:avLst/>
              <a:gdLst>
                <a:gd name="T0" fmla="*/ 36 w 37"/>
                <a:gd name="T1" fmla="*/ 0 h 63"/>
                <a:gd name="T2" fmla="*/ 7 w 37"/>
                <a:gd name="T3" fmla="*/ 62 h 63"/>
                <a:gd name="T4" fmla="*/ 0 w 37"/>
                <a:gd name="T5" fmla="*/ 47 h 63"/>
                <a:gd name="T6" fmla="*/ 7 w 37"/>
                <a:gd name="T7" fmla="*/ 54 h 63"/>
                <a:gd name="T8" fmla="*/ 36 w 37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63"/>
                <a:gd name="T17" fmla="*/ 37 w 37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63">
                  <a:moveTo>
                    <a:pt x="36" y="0"/>
                  </a:moveTo>
                  <a:lnTo>
                    <a:pt x="7" y="62"/>
                  </a:lnTo>
                  <a:lnTo>
                    <a:pt x="0" y="47"/>
                  </a:lnTo>
                  <a:lnTo>
                    <a:pt x="7" y="54"/>
                  </a:lnTo>
                  <a:lnTo>
                    <a:pt x="36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" name="Freeform 49"/>
            <p:cNvSpPr>
              <a:spLocks/>
            </p:cNvSpPr>
            <p:nvPr/>
          </p:nvSpPr>
          <p:spPr bwMode="auto">
            <a:xfrm>
              <a:off x="4895" y="2436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"/>
                <a:gd name="T13" fmla="*/ 0 h 1"/>
                <a:gd name="T14" fmla="*/ 1 w 1"/>
                <a:gd name="T15" fmla="*/ 1 h 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" name="Freeform 50"/>
            <p:cNvSpPr>
              <a:spLocks/>
            </p:cNvSpPr>
            <p:nvPr/>
          </p:nvSpPr>
          <p:spPr bwMode="auto">
            <a:xfrm>
              <a:off x="4138" y="2436"/>
              <a:ext cx="811" cy="362"/>
            </a:xfrm>
            <a:custGeom>
              <a:avLst/>
              <a:gdLst>
                <a:gd name="T0" fmla="*/ 70 w 811"/>
                <a:gd name="T1" fmla="*/ 308 h 362"/>
                <a:gd name="T2" fmla="*/ 0 w 811"/>
                <a:gd name="T3" fmla="*/ 282 h 362"/>
                <a:gd name="T4" fmla="*/ 18 w 811"/>
                <a:gd name="T5" fmla="*/ 282 h 362"/>
                <a:gd name="T6" fmla="*/ 35 w 811"/>
                <a:gd name="T7" fmla="*/ 247 h 362"/>
                <a:gd name="T8" fmla="*/ 70 w 811"/>
                <a:gd name="T9" fmla="*/ 238 h 362"/>
                <a:gd name="T10" fmla="*/ 114 w 811"/>
                <a:gd name="T11" fmla="*/ 203 h 362"/>
                <a:gd name="T12" fmla="*/ 123 w 811"/>
                <a:gd name="T13" fmla="*/ 185 h 362"/>
                <a:gd name="T14" fmla="*/ 150 w 811"/>
                <a:gd name="T15" fmla="*/ 176 h 362"/>
                <a:gd name="T16" fmla="*/ 167 w 811"/>
                <a:gd name="T17" fmla="*/ 158 h 362"/>
                <a:gd name="T18" fmla="*/ 211 w 811"/>
                <a:gd name="T19" fmla="*/ 132 h 362"/>
                <a:gd name="T20" fmla="*/ 229 w 811"/>
                <a:gd name="T21" fmla="*/ 88 h 362"/>
                <a:gd name="T22" fmla="*/ 757 w 811"/>
                <a:gd name="T23" fmla="*/ 0 h 362"/>
                <a:gd name="T24" fmla="*/ 775 w 811"/>
                <a:gd name="T25" fmla="*/ 35 h 362"/>
                <a:gd name="T26" fmla="*/ 748 w 811"/>
                <a:gd name="T27" fmla="*/ 35 h 362"/>
                <a:gd name="T28" fmla="*/ 731 w 811"/>
                <a:gd name="T29" fmla="*/ 53 h 362"/>
                <a:gd name="T30" fmla="*/ 722 w 811"/>
                <a:gd name="T31" fmla="*/ 79 h 362"/>
                <a:gd name="T32" fmla="*/ 704 w 811"/>
                <a:gd name="T33" fmla="*/ 44 h 362"/>
                <a:gd name="T34" fmla="*/ 757 w 811"/>
                <a:gd name="T35" fmla="*/ 70 h 362"/>
                <a:gd name="T36" fmla="*/ 775 w 811"/>
                <a:gd name="T37" fmla="*/ 79 h 362"/>
                <a:gd name="T38" fmla="*/ 784 w 811"/>
                <a:gd name="T39" fmla="*/ 106 h 362"/>
                <a:gd name="T40" fmla="*/ 792 w 811"/>
                <a:gd name="T41" fmla="*/ 70 h 362"/>
                <a:gd name="T42" fmla="*/ 810 w 811"/>
                <a:gd name="T43" fmla="*/ 88 h 362"/>
                <a:gd name="T44" fmla="*/ 792 w 811"/>
                <a:gd name="T45" fmla="*/ 114 h 362"/>
                <a:gd name="T46" fmla="*/ 766 w 811"/>
                <a:gd name="T47" fmla="*/ 141 h 362"/>
                <a:gd name="T48" fmla="*/ 740 w 811"/>
                <a:gd name="T49" fmla="*/ 123 h 362"/>
                <a:gd name="T50" fmla="*/ 731 w 811"/>
                <a:gd name="T51" fmla="*/ 150 h 362"/>
                <a:gd name="T52" fmla="*/ 748 w 811"/>
                <a:gd name="T53" fmla="*/ 158 h 362"/>
                <a:gd name="T54" fmla="*/ 722 w 811"/>
                <a:gd name="T55" fmla="*/ 203 h 362"/>
                <a:gd name="T56" fmla="*/ 713 w 811"/>
                <a:gd name="T57" fmla="*/ 203 h 362"/>
                <a:gd name="T58" fmla="*/ 757 w 811"/>
                <a:gd name="T59" fmla="*/ 185 h 362"/>
                <a:gd name="T60" fmla="*/ 766 w 811"/>
                <a:gd name="T61" fmla="*/ 185 h 362"/>
                <a:gd name="T62" fmla="*/ 775 w 811"/>
                <a:gd name="T63" fmla="*/ 203 h 362"/>
                <a:gd name="T64" fmla="*/ 748 w 811"/>
                <a:gd name="T65" fmla="*/ 220 h 362"/>
                <a:gd name="T66" fmla="*/ 696 w 811"/>
                <a:gd name="T67" fmla="*/ 238 h 362"/>
                <a:gd name="T68" fmla="*/ 652 w 811"/>
                <a:gd name="T69" fmla="*/ 308 h 362"/>
                <a:gd name="T70" fmla="*/ 616 w 811"/>
                <a:gd name="T71" fmla="*/ 352 h 362"/>
                <a:gd name="T72" fmla="*/ 449 w 811"/>
                <a:gd name="T73" fmla="*/ 273 h 362"/>
                <a:gd name="T74" fmla="*/ 343 w 811"/>
                <a:gd name="T75" fmla="*/ 273 h 362"/>
                <a:gd name="T76" fmla="*/ 317 w 811"/>
                <a:gd name="T77" fmla="*/ 264 h 362"/>
                <a:gd name="T78" fmla="*/ 185 w 811"/>
                <a:gd name="T79" fmla="*/ 264 h 362"/>
                <a:gd name="T80" fmla="*/ 114 w 811"/>
                <a:gd name="T81" fmla="*/ 299 h 36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811"/>
                <a:gd name="T124" fmla="*/ 0 h 362"/>
                <a:gd name="T125" fmla="*/ 811 w 811"/>
                <a:gd name="T126" fmla="*/ 362 h 36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811" h="362">
                  <a:moveTo>
                    <a:pt x="114" y="299"/>
                  </a:moveTo>
                  <a:lnTo>
                    <a:pt x="70" y="308"/>
                  </a:lnTo>
                  <a:lnTo>
                    <a:pt x="0" y="317"/>
                  </a:lnTo>
                  <a:lnTo>
                    <a:pt x="0" y="282"/>
                  </a:lnTo>
                  <a:lnTo>
                    <a:pt x="9" y="282"/>
                  </a:lnTo>
                  <a:lnTo>
                    <a:pt x="18" y="282"/>
                  </a:lnTo>
                  <a:lnTo>
                    <a:pt x="26" y="273"/>
                  </a:lnTo>
                  <a:lnTo>
                    <a:pt x="35" y="247"/>
                  </a:lnTo>
                  <a:lnTo>
                    <a:pt x="53" y="238"/>
                  </a:lnTo>
                  <a:lnTo>
                    <a:pt x="70" y="238"/>
                  </a:lnTo>
                  <a:lnTo>
                    <a:pt x="97" y="211"/>
                  </a:lnTo>
                  <a:lnTo>
                    <a:pt x="114" y="203"/>
                  </a:lnTo>
                  <a:lnTo>
                    <a:pt x="123" y="194"/>
                  </a:lnTo>
                  <a:lnTo>
                    <a:pt x="123" y="185"/>
                  </a:lnTo>
                  <a:lnTo>
                    <a:pt x="150" y="167"/>
                  </a:lnTo>
                  <a:lnTo>
                    <a:pt x="150" y="176"/>
                  </a:lnTo>
                  <a:lnTo>
                    <a:pt x="158" y="176"/>
                  </a:lnTo>
                  <a:lnTo>
                    <a:pt x="167" y="158"/>
                  </a:lnTo>
                  <a:lnTo>
                    <a:pt x="203" y="150"/>
                  </a:lnTo>
                  <a:lnTo>
                    <a:pt x="211" y="132"/>
                  </a:lnTo>
                  <a:lnTo>
                    <a:pt x="229" y="123"/>
                  </a:lnTo>
                  <a:lnTo>
                    <a:pt x="229" y="88"/>
                  </a:lnTo>
                  <a:lnTo>
                    <a:pt x="379" y="70"/>
                  </a:lnTo>
                  <a:lnTo>
                    <a:pt x="757" y="0"/>
                  </a:lnTo>
                  <a:lnTo>
                    <a:pt x="792" y="53"/>
                  </a:lnTo>
                  <a:lnTo>
                    <a:pt x="775" y="35"/>
                  </a:lnTo>
                  <a:lnTo>
                    <a:pt x="775" y="44"/>
                  </a:lnTo>
                  <a:lnTo>
                    <a:pt x="748" y="35"/>
                  </a:lnTo>
                  <a:lnTo>
                    <a:pt x="766" y="53"/>
                  </a:lnTo>
                  <a:lnTo>
                    <a:pt x="731" y="53"/>
                  </a:lnTo>
                  <a:lnTo>
                    <a:pt x="748" y="62"/>
                  </a:lnTo>
                  <a:lnTo>
                    <a:pt x="722" y="79"/>
                  </a:lnTo>
                  <a:lnTo>
                    <a:pt x="704" y="62"/>
                  </a:lnTo>
                  <a:lnTo>
                    <a:pt x="704" y="44"/>
                  </a:lnTo>
                  <a:lnTo>
                    <a:pt x="713" y="88"/>
                  </a:lnTo>
                  <a:lnTo>
                    <a:pt x="757" y="70"/>
                  </a:lnTo>
                  <a:lnTo>
                    <a:pt x="766" y="70"/>
                  </a:lnTo>
                  <a:lnTo>
                    <a:pt x="775" y="79"/>
                  </a:lnTo>
                  <a:lnTo>
                    <a:pt x="775" y="88"/>
                  </a:lnTo>
                  <a:lnTo>
                    <a:pt x="784" y="106"/>
                  </a:lnTo>
                  <a:lnTo>
                    <a:pt x="784" y="79"/>
                  </a:lnTo>
                  <a:lnTo>
                    <a:pt x="792" y="70"/>
                  </a:lnTo>
                  <a:lnTo>
                    <a:pt x="801" y="70"/>
                  </a:lnTo>
                  <a:lnTo>
                    <a:pt x="810" y="88"/>
                  </a:lnTo>
                  <a:lnTo>
                    <a:pt x="810" y="106"/>
                  </a:lnTo>
                  <a:lnTo>
                    <a:pt x="792" y="114"/>
                  </a:lnTo>
                  <a:lnTo>
                    <a:pt x="775" y="150"/>
                  </a:lnTo>
                  <a:lnTo>
                    <a:pt x="766" y="141"/>
                  </a:lnTo>
                  <a:lnTo>
                    <a:pt x="740" y="150"/>
                  </a:lnTo>
                  <a:lnTo>
                    <a:pt x="740" y="123"/>
                  </a:lnTo>
                  <a:lnTo>
                    <a:pt x="731" y="132"/>
                  </a:lnTo>
                  <a:lnTo>
                    <a:pt x="731" y="150"/>
                  </a:lnTo>
                  <a:lnTo>
                    <a:pt x="696" y="150"/>
                  </a:lnTo>
                  <a:lnTo>
                    <a:pt x="748" y="158"/>
                  </a:lnTo>
                  <a:lnTo>
                    <a:pt x="740" y="194"/>
                  </a:lnTo>
                  <a:lnTo>
                    <a:pt x="722" y="203"/>
                  </a:lnTo>
                  <a:lnTo>
                    <a:pt x="704" y="194"/>
                  </a:lnTo>
                  <a:lnTo>
                    <a:pt x="713" y="203"/>
                  </a:lnTo>
                  <a:lnTo>
                    <a:pt x="748" y="203"/>
                  </a:lnTo>
                  <a:lnTo>
                    <a:pt x="757" y="185"/>
                  </a:lnTo>
                  <a:lnTo>
                    <a:pt x="757" y="203"/>
                  </a:lnTo>
                  <a:lnTo>
                    <a:pt x="766" y="185"/>
                  </a:lnTo>
                  <a:lnTo>
                    <a:pt x="775" y="185"/>
                  </a:lnTo>
                  <a:lnTo>
                    <a:pt x="775" y="203"/>
                  </a:lnTo>
                  <a:lnTo>
                    <a:pt x="757" y="229"/>
                  </a:lnTo>
                  <a:lnTo>
                    <a:pt x="748" y="220"/>
                  </a:lnTo>
                  <a:lnTo>
                    <a:pt x="704" y="238"/>
                  </a:lnTo>
                  <a:lnTo>
                    <a:pt x="696" y="238"/>
                  </a:lnTo>
                  <a:lnTo>
                    <a:pt x="696" y="247"/>
                  </a:lnTo>
                  <a:lnTo>
                    <a:pt x="652" y="308"/>
                  </a:lnTo>
                  <a:lnTo>
                    <a:pt x="643" y="352"/>
                  </a:lnTo>
                  <a:lnTo>
                    <a:pt x="616" y="352"/>
                  </a:lnTo>
                  <a:lnTo>
                    <a:pt x="581" y="361"/>
                  </a:lnTo>
                  <a:lnTo>
                    <a:pt x="449" y="273"/>
                  </a:lnTo>
                  <a:lnTo>
                    <a:pt x="343" y="291"/>
                  </a:lnTo>
                  <a:lnTo>
                    <a:pt x="343" y="273"/>
                  </a:lnTo>
                  <a:lnTo>
                    <a:pt x="326" y="255"/>
                  </a:lnTo>
                  <a:lnTo>
                    <a:pt x="317" y="264"/>
                  </a:lnTo>
                  <a:lnTo>
                    <a:pt x="317" y="255"/>
                  </a:lnTo>
                  <a:lnTo>
                    <a:pt x="185" y="264"/>
                  </a:lnTo>
                  <a:lnTo>
                    <a:pt x="150" y="282"/>
                  </a:lnTo>
                  <a:lnTo>
                    <a:pt x="114" y="299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" name="Freeform 51"/>
            <p:cNvSpPr>
              <a:spLocks/>
            </p:cNvSpPr>
            <p:nvPr/>
          </p:nvSpPr>
          <p:spPr bwMode="auto">
            <a:xfrm>
              <a:off x="4913" y="2436"/>
              <a:ext cx="54" cy="80"/>
            </a:xfrm>
            <a:custGeom>
              <a:avLst/>
              <a:gdLst>
                <a:gd name="T0" fmla="*/ 0 w 54"/>
                <a:gd name="T1" fmla="*/ 0 h 80"/>
                <a:gd name="T2" fmla="*/ 18 w 54"/>
                <a:gd name="T3" fmla="*/ 35 h 80"/>
                <a:gd name="T4" fmla="*/ 53 w 54"/>
                <a:gd name="T5" fmla="*/ 79 h 80"/>
                <a:gd name="T6" fmla="*/ 35 w 54"/>
                <a:gd name="T7" fmla="*/ 70 h 80"/>
                <a:gd name="T8" fmla="*/ 27 w 54"/>
                <a:gd name="T9" fmla="*/ 61 h 80"/>
                <a:gd name="T10" fmla="*/ 18 w 54"/>
                <a:gd name="T11" fmla="*/ 35 h 80"/>
                <a:gd name="T12" fmla="*/ 9 w 54"/>
                <a:gd name="T13" fmla="*/ 26 h 80"/>
                <a:gd name="T14" fmla="*/ 0 w 54"/>
                <a:gd name="T15" fmla="*/ 0 h 8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4"/>
                <a:gd name="T25" fmla="*/ 0 h 80"/>
                <a:gd name="T26" fmla="*/ 54 w 54"/>
                <a:gd name="T27" fmla="*/ 80 h 8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4" h="80">
                  <a:moveTo>
                    <a:pt x="0" y="0"/>
                  </a:moveTo>
                  <a:lnTo>
                    <a:pt x="18" y="35"/>
                  </a:lnTo>
                  <a:lnTo>
                    <a:pt x="53" y="79"/>
                  </a:lnTo>
                  <a:lnTo>
                    <a:pt x="35" y="70"/>
                  </a:lnTo>
                  <a:lnTo>
                    <a:pt x="27" y="61"/>
                  </a:lnTo>
                  <a:lnTo>
                    <a:pt x="18" y="35"/>
                  </a:lnTo>
                  <a:lnTo>
                    <a:pt x="9" y="2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" name="Freeform 52"/>
            <p:cNvSpPr>
              <a:spLocks/>
            </p:cNvSpPr>
            <p:nvPr/>
          </p:nvSpPr>
          <p:spPr bwMode="auto">
            <a:xfrm>
              <a:off x="4957" y="2515"/>
              <a:ext cx="19" cy="80"/>
            </a:xfrm>
            <a:custGeom>
              <a:avLst/>
              <a:gdLst>
                <a:gd name="T0" fmla="*/ 9 w 19"/>
                <a:gd name="T1" fmla="*/ 0 h 80"/>
                <a:gd name="T2" fmla="*/ 18 w 19"/>
                <a:gd name="T3" fmla="*/ 26 h 80"/>
                <a:gd name="T4" fmla="*/ 18 w 19"/>
                <a:gd name="T5" fmla="*/ 70 h 80"/>
                <a:gd name="T6" fmla="*/ 0 w 19"/>
                <a:gd name="T7" fmla="*/ 79 h 80"/>
                <a:gd name="T8" fmla="*/ 18 w 19"/>
                <a:gd name="T9" fmla="*/ 61 h 80"/>
                <a:gd name="T10" fmla="*/ 9 w 19"/>
                <a:gd name="T11" fmla="*/ 0 h 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80"/>
                <a:gd name="T20" fmla="*/ 19 w 19"/>
                <a:gd name="T21" fmla="*/ 80 h 8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80">
                  <a:moveTo>
                    <a:pt x="9" y="0"/>
                  </a:moveTo>
                  <a:lnTo>
                    <a:pt x="18" y="26"/>
                  </a:lnTo>
                  <a:lnTo>
                    <a:pt x="18" y="70"/>
                  </a:lnTo>
                  <a:lnTo>
                    <a:pt x="0" y="79"/>
                  </a:lnTo>
                  <a:lnTo>
                    <a:pt x="18" y="61"/>
                  </a:lnTo>
                  <a:lnTo>
                    <a:pt x="9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" name="Freeform 53"/>
            <p:cNvSpPr>
              <a:spLocks/>
            </p:cNvSpPr>
            <p:nvPr/>
          </p:nvSpPr>
          <p:spPr bwMode="auto">
            <a:xfrm>
              <a:off x="4886" y="2612"/>
              <a:ext cx="46" cy="71"/>
            </a:xfrm>
            <a:custGeom>
              <a:avLst/>
              <a:gdLst>
                <a:gd name="T0" fmla="*/ 45 w 46"/>
                <a:gd name="T1" fmla="*/ 0 h 71"/>
                <a:gd name="T2" fmla="*/ 9 w 46"/>
                <a:gd name="T3" fmla="*/ 70 h 71"/>
                <a:gd name="T4" fmla="*/ 0 w 46"/>
                <a:gd name="T5" fmla="*/ 53 h 71"/>
                <a:gd name="T6" fmla="*/ 9 w 46"/>
                <a:gd name="T7" fmla="*/ 61 h 71"/>
                <a:gd name="T8" fmla="*/ 45 w 46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"/>
                <a:gd name="T16" fmla="*/ 0 h 71"/>
                <a:gd name="T17" fmla="*/ 46 w 46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" h="71">
                  <a:moveTo>
                    <a:pt x="45" y="0"/>
                  </a:moveTo>
                  <a:lnTo>
                    <a:pt x="9" y="70"/>
                  </a:lnTo>
                  <a:lnTo>
                    <a:pt x="0" y="53"/>
                  </a:lnTo>
                  <a:lnTo>
                    <a:pt x="9" y="61"/>
                  </a:lnTo>
                  <a:lnTo>
                    <a:pt x="45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" name="Freeform 54"/>
            <p:cNvSpPr>
              <a:spLocks/>
            </p:cNvSpPr>
            <p:nvPr/>
          </p:nvSpPr>
          <p:spPr bwMode="auto">
            <a:xfrm>
              <a:off x="4895" y="2436"/>
              <a:ext cx="10" cy="9"/>
            </a:xfrm>
            <a:custGeom>
              <a:avLst/>
              <a:gdLst>
                <a:gd name="T0" fmla="*/ 9 w 10"/>
                <a:gd name="T1" fmla="*/ 0 h 9"/>
                <a:gd name="T2" fmla="*/ 9 w 10"/>
                <a:gd name="T3" fmla="*/ 8 h 9"/>
                <a:gd name="T4" fmla="*/ 0 w 10"/>
                <a:gd name="T5" fmla="*/ 0 h 9"/>
                <a:gd name="T6" fmla="*/ 9 w 10"/>
                <a:gd name="T7" fmla="*/ 0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"/>
                <a:gd name="T13" fmla="*/ 0 h 9"/>
                <a:gd name="T14" fmla="*/ 10 w 10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" h="9">
                  <a:moveTo>
                    <a:pt x="9" y="0"/>
                  </a:moveTo>
                  <a:lnTo>
                    <a:pt x="9" y="8"/>
                  </a:lnTo>
                  <a:lnTo>
                    <a:pt x="0" y="0"/>
                  </a:lnTo>
                  <a:lnTo>
                    <a:pt x="9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71" name="Freeform 55"/>
          <p:cNvSpPr>
            <a:spLocks/>
          </p:cNvSpPr>
          <p:nvPr/>
        </p:nvSpPr>
        <p:spPr bwMode="auto">
          <a:xfrm>
            <a:off x="4779963" y="1576388"/>
            <a:ext cx="793750" cy="584200"/>
          </a:xfrm>
          <a:custGeom>
            <a:avLst/>
            <a:gdLst>
              <a:gd name="T0" fmla="*/ 2147483647 w 627"/>
              <a:gd name="T1" fmla="*/ 2147483647 h 398"/>
              <a:gd name="T2" fmla="*/ 0 w 627"/>
              <a:gd name="T3" fmla="*/ 2147483647 h 398"/>
              <a:gd name="T4" fmla="*/ 2147483647 w 627"/>
              <a:gd name="T5" fmla="*/ 0 h 398"/>
              <a:gd name="T6" fmla="*/ 2147483647 w 627"/>
              <a:gd name="T7" fmla="*/ 2147483647 h 398"/>
              <a:gd name="T8" fmla="*/ 2147483647 w 627"/>
              <a:gd name="T9" fmla="*/ 2147483647 h 398"/>
              <a:gd name="T10" fmla="*/ 2147483647 w 627"/>
              <a:gd name="T11" fmla="*/ 2147483647 h 398"/>
              <a:gd name="T12" fmla="*/ 2147483647 w 627"/>
              <a:gd name="T13" fmla="*/ 2147483647 h 398"/>
              <a:gd name="T14" fmla="*/ 2147483647 w 627"/>
              <a:gd name="T15" fmla="*/ 2147483647 h 398"/>
              <a:gd name="T16" fmla="*/ 2147483647 w 627"/>
              <a:gd name="T17" fmla="*/ 2147483647 h 398"/>
              <a:gd name="T18" fmla="*/ 2147483647 w 627"/>
              <a:gd name="T19" fmla="*/ 2147483647 h 398"/>
              <a:gd name="T20" fmla="*/ 2147483647 w 627"/>
              <a:gd name="T21" fmla="*/ 2147483647 h 398"/>
              <a:gd name="T22" fmla="*/ 2147483647 w 627"/>
              <a:gd name="T23" fmla="*/ 2147483647 h 39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27"/>
              <a:gd name="T37" fmla="*/ 0 h 398"/>
              <a:gd name="T38" fmla="*/ 627 w 627"/>
              <a:gd name="T39" fmla="*/ 398 h 39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27" h="398">
                <a:moveTo>
                  <a:pt x="626" y="397"/>
                </a:moveTo>
                <a:lnTo>
                  <a:pt x="0" y="362"/>
                </a:lnTo>
                <a:lnTo>
                  <a:pt x="26" y="0"/>
                </a:lnTo>
                <a:lnTo>
                  <a:pt x="573" y="35"/>
                </a:lnTo>
                <a:lnTo>
                  <a:pt x="582" y="71"/>
                </a:lnTo>
                <a:lnTo>
                  <a:pt x="582" y="132"/>
                </a:lnTo>
                <a:lnTo>
                  <a:pt x="600" y="194"/>
                </a:lnTo>
                <a:lnTo>
                  <a:pt x="600" y="309"/>
                </a:lnTo>
                <a:lnTo>
                  <a:pt x="608" y="335"/>
                </a:lnTo>
                <a:lnTo>
                  <a:pt x="617" y="344"/>
                </a:lnTo>
                <a:lnTo>
                  <a:pt x="626" y="388"/>
                </a:lnTo>
                <a:lnTo>
                  <a:pt x="626" y="397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2" name="Freeform 56"/>
          <p:cNvSpPr>
            <a:spLocks/>
          </p:cNvSpPr>
          <p:nvPr/>
        </p:nvSpPr>
        <p:spPr bwMode="auto">
          <a:xfrm>
            <a:off x="4702175" y="2614613"/>
            <a:ext cx="1006475" cy="585787"/>
          </a:xfrm>
          <a:custGeom>
            <a:avLst/>
            <a:gdLst>
              <a:gd name="T0" fmla="*/ 2147483647 w 795"/>
              <a:gd name="T1" fmla="*/ 2147483647 h 397"/>
              <a:gd name="T2" fmla="*/ 2147483647 w 795"/>
              <a:gd name="T3" fmla="*/ 2147483647 h 397"/>
              <a:gd name="T4" fmla="*/ 2147483647 w 795"/>
              <a:gd name="T5" fmla="*/ 2147483647 h 397"/>
              <a:gd name="T6" fmla="*/ 0 w 795"/>
              <a:gd name="T7" fmla="*/ 2147483647 h 397"/>
              <a:gd name="T8" fmla="*/ 2147483647 w 795"/>
              <a:gd name="T9" fmla="*/ 2147483647 h 397"/>
              <a:gd name="T10" fmla="*/ 2147483647 w 795"/>
              <a:gd name="T11" fmla="*/ 0 h 397"/>
              <a:gd name="T12" fmla="*/ 2147483647 w 795"/>
              <a:gd name="T13" fmla="*/ 2147483647 h 397"/>
              <a:gd name="T14" fmla="*/ 2147483647 w 795"/>
              <a:gd name="T15" fmla="*/ 2147483647 h 397"/>
              <a:gd name="T16" fmla="*/ 2147483647 w 795"/>
              <a:gd name="T17" fmla="*/ 2147483647 h 397"/>
              <a:gd name="T18" fmla="*/ 2147483647 w 795"/>
              <a:gd name="T19" fmla="*/ 2147483647 h 397"/>
              <a:gd name="T20" fmla="*/ 2147483647 w 795"/>
              <a:gd name="T21" fmla="*/ 2147483647 h 397"/>
              <a:gd name="T22" fmla="*/ 2147483647 w 795"/>
              <a:gd name="T23" fmla="*/ 2147483647 h 397"/>
              <a:gd name="T24" fmla="*/ 2147483647 w 795"/>
              <a:gd name="T25" fmla="*/ 2147483647 h 397"/>
              <a:gd name="T26" fmla="*/ 2147483647 w 795"/>
              <a:gd name="T27" fmla="*/ 2147483647 h 397"/>
              <a:gd name="T28" fmla="*/ 2147483647 w 795"/>
              <a:gd name="T29" fmla="*/ 2147483647 h 397"/>
              <a:gd name="T30" fmla="*/ 2147483647 w 795"/>
              <a:gd name="T31" fmla="*/ 2147483647 h 397"/>
              <a:gd name="T32" fmla="*/ 2147483647 w 795"/>
              <a:gd name="T33" fmla="*/ 2147483647 h 397"/>
              <a:gd name="T34" fmla="*/ 2147483647 w 795"/>
              <a:gd name="T35" fmla="*/ 2147483647 h 397"/>
              <a:gd name="T36" fmla="*/ 2147483647 w 795"/>
              <a:gd name="T37" fmla="*/ 2147483647 h 397"/>
              <a:gd name="T38" fmla="*/ 2147483647 w 795"/>
              <a:gd name="T39" fmla="*/ 2147483647 h 397"/>
              <a:gd name="T40" fmla="*/ 2147483647 w 795"/>
              <a:gd name="T41" fmla="*/ 2147483647 h 397"/>
              <a:gd name="T42" fmla="*/ 2147483647 w 795"/>
              <a:gd name="T43" fmla="*/ 2147483647 h 397"/>
              <a:gd name="T44" fmla="*/ 2147483647 w 795"/>
              <a:gd name="T45" fmla="*/ 2147483647 h 397"/>
              <a:gd name="T46" fmla="*/ 2147483647 w 795"/>
              <a:gd name="T47" fmla="*/ 2147483647 h 397"/>
              <a:gd name="T48" fmla="*/ 2147483647 w 795"/>
              <a:gd name="T49" fmla="*/ 2147483647 h 397"/>
              <a:gd name="T50" fmla="*/ 2147483647 w 795"/>
              <a:gd name="T51" fmla="*/ 2147483647 h 397"/>
              <a:gd name="T52" fmla="*/ 2147483647 w 795"/>
              <a:gd name="T53" fmla="*/ 2147483647 h 397"/>
              <a:gd name="T54" fmla="*/ 2147483647 w 795"/>
              <a:gd name="T55" fmla="*/ 2147483647 h 397"/>
              <a:gd name="T56" fmla="*/ 2147483647 w 795"/>
              <a:gd name="T57" fmla="*/ 2147483647 h 397"/>
              <a:gd name="T58" fmla="*/ 2147483647 w 795"/>
              <a:gd name="T59" fmla="*/ 2147483647 h 397"/>
              <a:gd name="T60" fmla="*/ 2147483647 w 795"/>
              <a:gd name="T61" fmla="*/ 2147483647 h 39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795"/>
              <a:gd name="T94" fmla="*/ 0 h 397"/>
              <a:gd name="T95" fmla="*/ 795 w 795"/>
              <a:gd name="T96" fmla="*/ 397 h 397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795" h="397">
                <a:moveTo>
                  <a:pt x="794" y="396"/>
                </a:moveTo>
                <a:lnTo>
                  <a:pt x="176" y="370"/>
                </a:lnTo>
                <a:lnTo>
                  <a:pt x="185" y="255"/>
                </a:lnTo>
                <a:lnTo>
                  <a:pt x="0" y="238"/>
                </a:lnTo>
                <a:lnTo>
                  <a:pt x="9" y="194"/>
                </a:lnTo>
                <a:lnTo>
                  <a:pt x="26" y="0"/>
                </a:lnTo>
                <a:lnTo>
                  <a:pt x="273" y="26"/>
                </a:lnTo>
                <a:lnTo>
                  <a:pt x="512" y="35"/>
                </a:lnTo>
                <a:lnTo>
                  <a:pt x="512" y="44"/>
                </a:lnTo>
                <a:lnTo>
                  <a:pt x="556" y="62"/>
                </a:lnTo>
                <a:lnTo>
                  <a:pt x="565" y="62"/>
                </a:lnTo>
                <a:lnTo>
                  <a:pt x="565" y="53"/>
                </a:lnTo>
                <a:lnTo>
                  <a:pt x="618" y="53"/>
                </a:lnTo>
                <a:lnTo>
                  <a:pt x="670" y="79"/>
                </a:lnTo>
                <a:lnTo>
                  <a:pt x="688" y="97"/>
                </a:lnTo>
                <a:lnTo>
                  <a:pt x="697" y="132"/>
                </a:lnTo>
                <a:lnTo>
                  <a:pt x="706" y="141"/>
                </a:lnTo>
                <a:lnTo>
                  <a:pt x="715" y="158"/>
                </a:lnTo>
                <a:lnTo>
                  <a:pt x="723" y="211"/>
                </a:lnTo>
                <a:lnTo>
                  <a:pt x="732" y="220"/>
                </a:lnTo>
                <a:lnTo>
                  <a:pt x="741" y="290"/>
                </a:lnTo>
                <a:lnTo>
                  <a:pt x="741" y="308"/>
                </a:lnTo>
                <a:lnTo>
                  <a:pt x="750" y="326"/>
                </a:lnTo>
                <a:lnTo>
                  <a:pt x="759" y="326"/>
                </a:lnTo>
                <a:lnTo>
                  <a:pt x="759" y="334"/>
                </a:lnTo>
                <a:lnTo>
                  <a:pt x="759" y="343"/>
                </a:lnTo>
                <a:lnTo>
                  <a:pt x="759" y="361"/>
                </a:lnTo>
                <a:lnTo>
                  <a:pt x="776" y="370"/>
                </a:lnTo>
                <a:lnTo>
                  <a:pt x="785" y="378"/>
                </a:lnTo>
                <a:lnTo>
                  <a:pt x="785" y="387"/>
                </a:lnTo>
                <a:lnTo>
                  <a:pt x="794" y="396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3" name="Freeform 57"/>
          <p:cNvSpPr>
            <a:spLocks/>
          </p:cNvSpPr>
          <p:nvPr/>
        </p:nvSpPr>
        <p:spPr bwMode="auto">
          <a:xfrm>
            <a:off x="8193088" y="1887538"/>
            <a:ext cx="190500" cy="482600"/>
          </a:xfrm>
          <a:custGeom>
            <a:avLst/>
            <a:gdLst>
              <a:gd name="T0" fmla="*/ 2147483647 w 151"/>
              <a:gd name="T1" fmla="*/ 2147483647 h 327"/>
              <a:gd name="T2" fmla="*/ 2147483647 w 151"/>
              <a:gd name="T3" fmla="*/ 2147483647 h 327"/>
              <a:gd name="T4" fmla="*/ 2147483647 w 151"/>
              <a:gd name="T5" fmla="*/ 2147483647 h 327"/>
              <a:gd name="T6" fmla="*/ 2147483647 w 151"/>
              <a:gd name="T7" fmla="*/ 2147483647 h 327"/>
              <a:gd name="T8" fmla="*/ 2147483647 w 151"/>
              <a:gd name="T9" fmla="*/ 2147483647 h 327"/>
              <a:gd name="T10" fmla="*/ 0 w 151"/>
              <a:gd name="T11" fmla="*/ 2147483647 h 327"/>
              <a:gd name="T12" fmla="*/ 2147483647 w 151"/>
              <a:gd name="T13" fmla="*/ 2147483647 h 327"/>
              <a:gd name="T14" fmla="*/ 0 w 151"/>
              <a:gd name="T15" fmla="*/ 2147483647 h 327"/>
              <a:gd name="T16" fmla="*/ 2147483647 w 151"/>
              <a:gd name="T17" fmla="*/ 2147483647 h 327"/>
              <a:gd name="T18" fmla="*/ 0 w 151"/>
              <a:gd name="T19" fmla="*/ 2147483647 h 327"/>
              <a:gd name="T20" fmla="*/ 2147483647 w 151"/>
              <a:gd name="T21" fmla="*/ 2147483647 h 327"/>
              <a:gd name="T22" fmla="*/ 2147483647 w 151"/>
              <a:gd name="T23" fmla="*/ 2147483647 h 327"/>
              <a:gd name="T24" fmla="*/ 2147483647 w 151"/>
              <a:gd name="T25" fmla="*/ 2147483647 h 327"/>
              <a:gd name="T26" fmla="*/ 2147483647 w 151"/>
              <a:gd name="T27" fmla="*/ 2147483647 h 327"/>
              <a:gd name="T28" fmla="*/ 2147483647 w 151"/>
              <a:gd name="T29" fmla="*/ 2147483647 h 327"/>
              <a:gd name="T30" fmla="*/ 2147483647 w 151"/>
              <a:gd name="T31" fmla="*/ 0 h 327"/>
              <a:gd name="T32" fmla="*/ 2147483647 w 151"/>
              <a:gd name="T33" fmla="*/ 2147483647 h 327"/>
              <a:gd name="T34" fmla="*/ 2147483647 w 151"/>
              <a:gd name="T35" fmla="*/ 2147483647 h 327"/>
              <a:gd name="T36" fmla="*/ 2147483647 w 151"/>
              <a:gd name="T37" fmla="*/ 2147483647 h 327"/>
              <a:gd name="T38" fmla="*/ 2147483647 w 151"/>
              <a:gd name="T39" fmla="*/ 2147483647 h 32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51"/>
              <a:gd name="T61" fmla="*/ 0 h 327"/>
              <a:gd name="T62" fmla="*/ 151 w 151"/>
              <a:gd name="T63" fmla="*/ 327 h 327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51" h="327">
                <a:moveTo>
                  <a:pt x="150" y="273"/>
                </a:moveTo>
                <a:lnTo>
                  <a:pt x="132" y="273"/>
                </a:lnTo>
                <a:lnTo>
                  <a:pt x="115" y="300"/>
                </a:lnTo>
                <a:lnTo>
                  <a:pt x="18" y="326"/>
                </a:lnTo>
                <a:lnTo>
                  <a:pt x="9" y="317"/>
                </a:lnTo>
                <a:lnTo>
                  <a:pt x="0" y="308"/>
                </a:lnTo>
                <a:lnTo>
                  <a:pt x="9" y="291"/>
                </a:lnTo>
                <a:lnTo>
                  <a:pt x="0" y="220"/>
                </a:lnTo>
                <a:lnTo>
                  <a:pt x="9" y="159"/>
                </a:lnTo>
                <a:lnTo>
                  <a:pt x="0" y="132"/>
                </a:lnTo>
                <a:lnTo>
                  <a:pt x="35" y="97"/>
                </a:lnTo>
                <a:lnTo>
                  <a:pt x="26" y="70"/>
                </a:lnTo>
                <a:lnTo>
                  <a:pt x="26" y="44"/>
                </a:lnTo>
                <a:lnTo>
                  <a:pt x="26" y="35"/>
                </a:lnTo>
                <a:lnTo>
                  <a:pt x="26" y="9"/>
                </a:lnTo>
                <a:lnTo>
                  <a:pt x="53" y="0"/>
                </a:lnTo>
                <a:lnTo>
                  <a:pt x="115" y="194"/>
                </a:lnTo>
                <a:lnTo>
                  <a:pt x="115" y="211"/>
                </a:lnTo>
                <a:lnTo>
                  <a:pt x="150" y="247"/>
                </a:lnTo>
                <a:lnTo>
                  <a:pt x="150" y="273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4" name="Freeform 58"/>
          <p:cNvSpPr>
            <a:spLocks/>
          </p:cNvSpPr>
          <p:nvPr/>
        </p:nvSpPr>
        <p:spPr bwMode="auto">
          <a:xfrm>
            <a:off x="7969250" y="2667000"/>
            <a:ext cx="169863" cy="417513"/>
          </a:xfrm>
          <a:custGeom>
            <a:avLst/>
            <a:gdLst>
              <a:gd name="T0" fmla="*/ 2147483647 w 134"/>
              <a:gd name="T1" fmla="*/ 2147483647 h 283"/>
              <a:gd name="T2" fmla="*/ 0 w 134"/>
              <a:gd name="T3" fmla="*/ 2147483647 h 283"/>
              <a:gd name="T4" fmla="*/ 2147483647 w 134"/>
              <a:gd name="T5" fmla="*/ 2147483647 h 283"/>
              <a:gd name="T6" fmla="*/ 2147483647 w 134"/>
              <a:gd name="T7" fmla="*/ 2147483647 h 283"/>
              <a:gd name="T8" fmla="*/ 2147483647 w 134"/>
              <a:gd name="T9" fmla="*/ 2147483647 h 283"/>
              <a:gd name="T10" fmla="*/ 2147483647 w 134"/>
              <a:gd name="T11" fmla="*/ 2147483647 h 283"/>
              <a:gd name="T12" fmla="*/ 2147483647 w 134"/>
              <a:gd name="T13" fmla="*/ 2147483647 h 283"/>
              <a:gd name="T14" fmla="*/ 2147483647 w 134"/>
              <a:gd name="T15" fmla="*/ 2147483647 h 283"/>
              <a:gd name="T16" fmla="*/ 2147483647 w 134"/>
              <a:gd name="T17" fmla="*/ 2147483647 h 283"/>
              <a:gd name="T18" fmla="*/ 2147483647 w 134"/>
              <a:gd name="T19" fmla="*/ 2147483647 h 283"/>
              <a:gd name="T20" fmla="*/ 2147483647 w 134"/>
              <a:gd name="T21" fmla="*/ 0 h 283"/>
              <a:gd name="T22" fmla="*/ 2147483647 w 134"/>
              <a:gd name="T23" fmla="*/ 2147483647 h 283"/>
              <a:gd name="T24" fmla="*/ 2147483647 w 134"/>
              <a:gd name="T25" fmla="*/ 2147483647 h 283"/>
              <a:gd name="T26" fmla="*/ 2147483647 w 134"/>
              <a:gd name="T27" fmla="*/ 2147483647 h 283"/>
              <a:gd name="T28" fmla="*/ 2147483647 w 134"/>
              <a:gd name="T29" fmla="*/ 2147483647 h 283"/>
              <a:gd name="T30" fmla="*/ 2147483647 w 134"/>
              <a:gd name="T31" fmla="*/ 2147483647 h 283"/>
              <a:gd name="T32" fmla="*/ 2147483647 w 134"/>
              <a:gd name="T33" fmla="*/ 2147483647 h 283"/>
              <a:gd name="T34" fmla="*/ 2147483647 w 134"/>
              <a:gd name="T35" fmla="*/ 2147483647 h 283"/>
              <a:gd name="T36" fmla="*/ 2147483647 w 134"/>
              <a:gd name="T37" fmla="*/ 2147483647 h 283"/>
              <a:gd name="T38" fmla="*/ 2147483647 w 134"/>
              <a:gd name="T39" fmla="*/ 2147483647 h 283"/>
              <a:gd name="T40" fmla="*/ 2147483647 w 134"/>
              <a:gd name="T41" fmla="*/ 2147483647 h 283"/>
              <a:gd name="T42" fmla="*/ 2147483647 w 134"/>
              <a:gd name="T43" fmla="*/ 2147483647 h 283"/>
              <a:gd name="T44" fmla="*/ 2147483647 w 134"/>
              <a:gd name="T45" fmla="*/ 2147483647 h 283"/>
              <a:gd name="T46" fmla="*/ 2147483647 w 134"/>
              <a:gd name="T47" fmla="*/ 2147483647 h 28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34"/>
              <a:gd name="T73" fmla="*/ 0 h 283"/>
              <a:gd name="T74" fmla="*/ 134 w 134"/>
              <a:gd name="T75" fmla="*/ 283 h 283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34" h="283">
                <a:moveTo>
                  <a:pt x="9" y="220"/>
                </a:moveTo>
                <a:lnTo>
                  <a:pt x="0" y="220"/>
                </a:lnTo>
                <a:lnTo>
                  <a:pt x="9" y="194"/>
                </a:lnTo>
                <a:lnTo>
                  <a:pt x="62" y="141"/>
                </a:lnTo>
                <a:lnTo>
                  <a:pt x="27" y="115"/>
                </a:lnTo>
                <a:lnTo>
                  <a:pt x="9" y="88"/>
                </a:lnTo>
                <a:lnTo>
                  <a:pt x="18" y="62"/>
                </a:lnTo>
                <a:lnTo>
                  <a:pt x="9" y="53"/>
                </a:lnTo>
                <a:lnTo>
                  <a:pt x="18" y="44"/>
                </a:lnTo>
                <a:lnTo>
                  <a:pt x="27" y="9"/>
                </a:lnTo>
                <a:lnTo>
                  <a:pt x="35" y="0"/>
                </a:lnTo>
                <a:lnTo>
                  <a:pt x="115" y="26"/>
                </a:lnTo>
                <a:lnTo>
                  <a:pt x="106" y="71"/>
                </a:lnTo>
                <a:lnTo>
                  <a:pt x="106" y="62"/>
                </a:lnTo>
                <a:lnTo>
                  <a:pt x="98" y="71"/>
                </a:lnTo>
                <a:lnTo>
                  <a:pt x="98" y="88"/>
                </a:lnTo>
                <a:lnTo>
                  <a:pt x="124" y="88"/>
                </a:lnTo>
                <a:lnTo>
                  <a:pt x="133" y="167"/>
                </a:lnTo>
                <a:lnTo>
                  <a:pt x="80" y="282"/>
                </a:lnTo>
                <a:lnTo>
                  <a:pt x="71" y="282"/>
                </a:lnTo>
                <a:lnTo>
                  <a:pt x="80" y="256"/>
                </a:lnTo>
                <a:lnTo>
                  <a:pt x="53" y="264"/>
                </a:lnTo>
                <a:lnTo>
                  <a:pt x="9" y="238"/>
                </a:lnTo>
                <a:lnTo>
                  <a:pt x="9" y="22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5" name="Freeform 59"/>
          <p:cNvSpPr>
            <a:spLocks/>
          </p:cNvSpPr>
          <p:nvPr/>
        </p:nvSpPr>
        <p:spPr bwMode="auto">
          <a:xfrm>
            <a:off x="3932238" y="3589338"/>
            <a:ext cx="849312" cy="1012825"/>
          </a:xfrm>
          <a:custGeom>
            <a:avLst/>
            <a:gdLst>
              <a:gd name="T0" fmla="*/ 2147483647 w 671"/>
              <a:gd name="T1" fmla="*/ 2147483647 h 688"/>
              <a:gd name="T2" fmla="*/ 2147483647 w 671"/>
              <a:gd name="T3" fmla="*/ 2147483647 h 688"/>
              <a:gd name="T4" fmla="*/ 2147483647 w 671"/>
              <a:gd name="T5" fmla="*/ 2147483647 h 688"/>
              <a:gd name="T6" fmla="*/ 0 w 671"/>
              <a:gd name="T7" fmla="*/ 2147483647 h 688"/>
              <a:gd name="T8" fmla="*/ 2147483647 w 671"/>
              <a:gd name="T9" fmla="*/ 2147483647 h 688"/>
              <a:gd name="T10" fmla="*/ 2147483647 w 671"/>
              <a:gd name="T11" fmla="*/ 0 h 688"/>
              <a:gd name="T12" fmla="*/ 2147483647 w 671"/>
              <a:gd name="T13" fmla="*/ 2147483647 h 688"/>
              <a:gd name="T14" fmla="*/ 2147483647 w 671"/>
              <a:gd name="T15" fmla="*/ 2147483647 h 688"/>
              <a:gd name="T16" fmla="*/ 2147483647 w 671"/>
              <a:gd name="T17" fmla="*/ 2147483647 h 688"/>
              <a:gd name="T18" fmla="*/ 2147483647 w 671"/>
              <a:gd name="T19" fmla="*/ 2147483647 h 688"/>
              <a:gd name="T20" fmla="*/ 2147483647 w 671"/>
              <a:gd name="T21" fmla="*/ 2147483647 h 688"/>
              <a:gd name="T22" fmla="*/ 2147483647 w 671"/>
              <a:gd name="T23" fmla="*/ 2147483647 h 68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71"/>
              <a:gd name="T37" fmla="*/ 0 h 688"/>
              <a:gd name="T38" fmla="*/ 671 w 671"/>
              <a:gd name="T39" fmla="*/ 688 h 68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71" h="688">
                <a:moveTo>
                  <a:pt x="264" y="652"/>
                </a:moveTo>
                <a:lnTo>
                  <a:pt x="97" y="634"/>
                </a:lnTo>
                <a:lnTo>
                  <a:pt x="88" y="687"/>
                </a:lnTo>
                <a:lnTo>
                  <a:pt x="0" y="669"/>
                </a:lnTo>
                <a:lnTo>
                  <a:pt x="18" y="546"/>
                </a:lnTo>
                <a:lnTo>
                  <a:pt x="97" y="0"/>
                </a:lnTo>
                <a:lnTo>
                  <a:pt x="670" y="62"/>
                </a:lnTo>
                <a:lnTo>
                  <a:pt x="661" y="123"/>
                </a:lnTo>
                <a:lnTo>
                  <a:pt x="617" y="661"/>
                </a:lnTo>
                <a:lnTo>
                  <a:pt x="256" y="625"/>
                </a:lnTo>
                <a:lnTo>
                  <a:pt x="256" y="634"/>
                </a:lnTo>
                <a:lnTo>
                  <a:pt x="264" y="652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6" name="Freeform 60"/>
          <p:cNvSpPr>
            <a:spLocks/>
          </p:cNvSpPr>
          <p:nvPr/>
        </p:nvSpPr>
        <p:spPr bwMode="auto">
          <a:xfrm>
            <a:off x="2819400" y="2514600"/>
            <a:ext cx="768350" cy="1365250"/>
          </a:xfrm>
          <a:custGeom>
            <a:avLst/>
            <a:gdLst>
              <a:gd name="T0" fmla="*/ 2147483647 w 607"/>
              <a:gd name="T1" fmla="*/ 2147483647 h 927"/>
              <a:gd name="T2" fmla="*/ 2147483647 w 607"/>
              <a:gd name="T3" fmla="*/ 2147483647 h 927"/>
              <a:gd name="T4" fmla="*/ 2147483647 w 607"/>
              <a:gd name="T5" fmla="*/ 2147483647 h 927"/>
              <a:gd name="T6" fmla="*/ 2147483647 w 607"/>
              <a:gd name="T7" fmla="*/ 2147483647 h 927"/>
              <a:gd name="T8" fmla="*/ 2147483647 w 607"/>
              <a:gd name="T9" fmla="*/ 2147483647 h 927"/>
              <a:gd name="T10" fmla="*/ 2147483647 w 607"/>
              <a:gd name="T11" fmla="*/ 2147483647 h 927"/>
              <a:gd name="T12" fmla="*/ 2147483647 w 607"/>
              <a:gd name="T13" fmla="*/ 2147483647 h 927"/>
              <a:gd name="T14" fmla="*/ 2147483647 w 607"/>
              <a:gd name="T15" fmla="*/ 2147483647 h 927"/>
              <a:gd name="T16" fmla="*/ 2147483647 w 607"/>
              <a:gd name="T17" fmla="*/ 2147483647 h 927"/>
              <a:gd name="T18" fmla="*/ 2147483647 w 607"/>
              <a:gd name="T19" fmla="*/ 2147483647 h 927"/>
              <a:gd name="T20" fmla="*/ 2147483647 w 607"/>
              <a:gd name="T21" fmla="*/ 2147483647 h 927"/>
              <a:gd name="T22" fmla="*/ 0 w 607"/>
              <a:gd name="T23" fmla="*/ 2147483647 h 927"/>
              <a:gd name="T24" fmla="*/ 2147483647 w 607"/>
              <a:gd name="T25" fmla="*/ 0 h 927"/>
              <a:gd name="T26" fmla="*/ 2147483647 w 607"/>
              <a:gd name="T27" fmla="*/ 2147483647 h 927"/>
              <a:gd name="T28" fmla="*/ 2147483647 w 607"/>
              <a:gd name="T29" fmla="*/ 2147483647 h 927"/>
              <a:gd name="T30" fmla="*/ 2147483647 w 607"/>
              <a:gd name="T31" fmla="*/ 2147483647 h 927"/>
              <a:gd name="T32" fmla="*/ 2147483647 w 607"/>
              <a:gd name="T33" fmla="*/ 2147483647 h 92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607"/>
              <a:gd name="T52" fmla="*/ 0 h 927"/>
              <a:gd name="T53" fmla="*/ 607 w 607"/>
              <a:gd name="T54" fmla="*/ 927 h 92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607" h="927">
                <a:moveTo>
                  <a:pt x="492" y="697"/>
                </a:moveTo>
                <a:lnTo>
                  <a:pt x="474" y="794"/>
                </a:lnTo>
                <a:lnTo>
                  <a:pt x="457" y="811"/>
                </a:lnTo>
                <a:lnTo>
                  <a:pt x="439" y="794"/>
                </a:lnTo>
                <a:lnTo>
                  <a:pt x="404" y="794"/>
                </a:lnTo>
                <a:lnTo>
                  <a:pt x="404" y="811"/>
                </a:lnTo>
                <a:lnTo>
                  <a:pt x="404" y="855"/>
                </a:lnTo>
                <a:lnTo>
                  <a:pt x="395" y="900"/>
                </a:lnTo>
                <a:lnTo>
                  <a:pt x="395" y="908"/>
                </a:lnTo>
                <a:lnTo>
                  <a:pt x="386" y="926"/>
                </a:lnTo>
                <a:lnTo>
                  <a:pt x="316" y="811"/>
                </a:lnTo>
                <a:lnTo>
                  <a:pt x="0" y="344"/>
                </a:lnTo>
                <a:lnTo>
                  <a:pt x="97" y="0"/>
                </a:lnTo>
                <a:lnTo>
                  <a:pt x="351" y="62"/>
                </a:lnTo>
                <a:lnTo>
                  <a:pt x="606" y="115"/>
                </a:lnTo>
                <a:lnTo>
                  <a:pt x="509" y="626"/>
                </a:lnTo>
                <a:lnTo>
                  <a:pt x="492" y="697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077" name="Group 61"/>
          <p:cNvGrpSpPr>
            <a:grpSpLocks/>
          </p:cNvGrpSpPr>
          <p:nvPr/>
        </p:nvGrpSpPr>
        <p:grpSpPr bwMode="auto">
          <a:xfrm>
            <a:off x="7424738" y="2005013"/>
            <a:ext cx="915987" cy="793750"/>
            <a:chOff x="4429" y="1404"/>
            <a:chExt cx="723" cy="539"/>
          </a:xfrm>
        </p:grpSpPr>
        <p:sp>
          <p:nvSpPr>
            <p:cNvPr id="2161" name="Freeform 62"/>
            <p:cNvSpPr>
              <a:spLocks/>
            </p:cNvSpPr>
            <p:nvPr/>
          </p:nvSpPr>
          <p:spPr bwMode="auto">
            <a:xfrm>
              <a:off x="4429" y="1404"/>
              <a:ext cx="573" cy="504"/>
            </a:xfrm>
            <a:custGeom>
              <a:avLst/>
              <a:gdLst>
                <a:gd name="T0" fmla="*/ 555 w 573"/>
                <a:gd name="T1" fmla="*/ 460 h 504"/>
                <a:gd name="T2" fmla="*/ 555 w 573"/>
                <a:gd name="T3" fmla="*/ 486 h 504"/>
                <a:gd name="T4" fmla="*/ 537 w 573"/>
                <a:gd name="T5" fmla="*/ 503 h 504"/>
                <a:gd name="T6" fmla="*/ 537 w 573"/>
                <a:gd name="T7" fmla="*/ 460 h 504"/>
                <a:gd name="T8" fmla="*/ 537 w 573"/>
                <a:gd name="T9" fmla="*/ 442 h 504"/>
                <a:gd name="T10" fmla="*/ 520 w 573"/>
                <a:gd name="T11" fmla="*/ 434 h 504"/>
                <a:gd name="T12" fmla="*/ 537 w 573"/>
                <a:gd name="T13" fmla="*/ 468 h 504"/>
                <a:gd name="T14" fmla="*/ 459 w 573"/>
                <a:gd name="T15" fmla="*/ 442 h 504"/>
                <a:gd name="T16" fmla="*/ 433 w 573"/>
                <a:gd name="T17" fmla="*/ 434 h 504"/>
                <a:gd name="T18" fmla="*/ 416 w 573"/>
                <a:gd name="T19" fmla="*/ 390 h 504"/>
                <a:gd name="T20" fmla="*/ 407 w 573"/>
                <a:gd name="T21" fmla="*/ 390 h 504"/>
                <a:gd name="T22" fmla="*/ 399 w 573"/>
                <a:gd name="T23" fmla="*/ 390 h 504"/>
                <a:gd name="T24" fmla="*/ 381 w 573"/>
                <a:gd name="T25" fmla="*/ 382 h 504"/>
                <a:gd name="T26" fmla="*/ 9 w 573"/>
                <a:gd name="T27" fmla="*/ 451 h 504"/>
                <a:gd name="T28" fmla="*/ 0 w 573"/>
                <a:gd name="T29" fmla="*/ 416 h 504"/>
                <a:gd name="T30" fmla="*/ 35 w 573"/>
                <a:gd name="T31" fmla="*/ 390 h 504"/>
                <a:gd name="T32" fmla="*/ 52 w 573"/>
                <a:gd name="T33" fmla="*/ 373 h 504"/>
                <a:gd name="T34" fmla="*/ 69 w 573"/>
                <a:gd name="T35" fmla="*/ 347 h 504"/>
                <a:gd name="T36" fmla="*/ 43 w 573"/>
                <a:gd name="T37" fmla="*/ 312 h 504"/>
                <a:gd name="T38" fmla="*/ 43 w 573"/>
                <a:gd name="T39" fmla="*/ 295 h 504"/>
                <a:gd name="T40" fmla="*/ 104 w 573"/>
                <a:gd name="T41" fmla="*/ 269 h 504"/>
                <a:gd name="T42" fmla="*/ 156 w 573"/>
                <a:gd name="T43" fmla="*/ 269 h 504"/>
                <a:gd name="T44" fmla="*/ 173 w 573"/>
                <a:gd name="T45" fmla="*/ 278 h 504"/>
                <a:gd name="T46" fmla="*/ 234 w 573"/>
                <a:gd name="T47" fmla="*/ 252 h 504"/>
                <a:gd name="T48" fmla="*/ 277 w 573"/>
                <a:gd name="T49" fmla="*/ 217 h 504"/>
                <a:gd name="T50" fmla="*/ 260 w 573"/>
                <a:gd name="T51" fmla="*/ 182 h 504"/>
                <a:gd name="T52" fmla="*/ 277 w 573"/>
                <a:gd name="T53" fmla="*/ 165 h 504"/>
                <a:gd name="T54" fmla="*/ 251 w 573"/>
                <a:gd name="T55" fmla="*/ 165 h 504"/>
                <a:gd name="T56" fmla="*/ 251 w 573"/>
                <a:gd name="T57" fmla="*/ 139 h 504"/>
                <a:gd name="T58" fmla="*/ 260 w 573"/>
                <a:gd name="T59" fmla="*/ 139 h 504"/>
                <a:gd name="T60" fmla="*/ 260 w 573"/>
                <a:gd name="T61" fmla="*/ 130 h 504"/>
                <a:gd name="T62" fmla="*/ 286 w 573"/>
                <a:gd name="T63" fmla="*/ 113 h 504"/>
                <a:gd name="T64" fmla="*/ 321 w 573"/>
                <a:gd name="T65" fmla="*/ 52 h 504"/>
                <a:gd name="T66" fmla="*/ 355 w 573"/>
                <a:gd name="T67" fmla="*/ 26 h 504"/>
                <a:gd name="T68" fmla="*/ 477 w 573"/>
                <a:gd name="T69" fmla="*/ 0 h 504"/>
                <a:gd name="T70" fmla="*/ 485 w 573"/>
                <a:gd name="T71" fmla="*/ 43 h 504"/>
                <a:gd name="T72" fmla="*/ 494 w 573"/>
                <a:gd name="T73" fmla="*/ 61 h 504"/>
                <a:gd name="T74" fmla="*/ 494 w 573"/>
                <a:gd name="T75" fmla="*/ 104 h 504"/>
                <a:gd name="T76" fmla="*/ 511 w 573"/>
                <a:gd name="T77" fmla="*/ 139 h 504"/>
                <a:gd name="T78" fmla="*/ 503 w 573"/>
                <a:gd name="T79" fmla="*/ 165 h 504"/>
                <a:gd name="T80" fmla="*/ 511 w 573"/>
                <a:gd name="T81" fmla="*/ 165 h 504"/>
                <a:gd name="T82" fmla="*/ 511 w 573"/>
                <a:gd name="T83" fmla="*/ 156 h 504"/>
                <a:gd name="T84" fmla="*/ 529 w 573"/>
                <a:gd name="T85" fmla="*/ 165 h 504"/>
                <a:gd name="T86" fmla="*/ 546 w 573"/>
                <a:gd name="T87" fmla="*/ 252 h 504"/>
                <a:gd name="T88" fmla="*/ 546 w 573"/>
                <a:gd name="T89" fmla="*/ 338 h 504"/>
                <a:gd name="T90" fmla="*/ 572 w 573"/>
                <a:gd name="T91" fmla="*/ 434 h 504"/>
                <a:gd name="T92" fmla="*/ 546 w 573"/>
                <a:gd name="T93" fmla="*/ 451 h 504"/>
                <a:gd name="T94" fmla="*/ 555 w 573"/>
                <a:gd name="T95" fmla="*/ 460 h 50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73"/>
                <a:gd name="T145" fmla="*/ 0 h 504"/>
                <a:gd name="T146" fmla="*/ 573 w 573"/>
                <a:gd name="T147" fmla="*/ 504 h 50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73" h="504">
                  <a:moveTo>
                    <a:pt x="555" y="460"/>
                  </a:moveTo>
                  <a:lnTo>
                    <a:pt x="555" y="486"/>
                  </a:lnTo>
                  <a:lnTo>
                    <a:pt x="537" y="503"/>
                  </a:lnTo>
                  <a:lnTo>
                    <a:pt x="537" y="460"/>
                  </a:lnTo>
                  <a:lnTo>
                    <a:pt x="537" y="442"/>
                  </a:lnTo>
                  <a:lnTo>
                    <a:pt x="520" y="434"/>
                  </a:lnTo>
                  <a:lnTo>
                    <a:pt x="537" y="468"/>
                  </a:lnTo>
                  <a:lnTo>
                    <a:pt x="459" y="442"/>
                  </a:lnTo>
                  <a:lnTo>
                    <a:pt x="433" y="434"/>
                  </a:lnTo>
                  <a:lnTo>
                    <a:pt x="416" y="390"/>
                  </a:lnTo>
                  <a:lnTo>
                    <a:pt x="407" y="390"/>
                  </a:lnTo>
                  <a:lnTo>
                    <a:pt x="399" y="390"/>
                  </a:lnTo>
                  <a:lnTo>
                    <a:pt x="381" y="382"/>
                  </a:lnTo>
                  <a:lnTo>
                    <a:pt x="9" y="451"/>
                  </a:lnTo>
                  <a:lnTo>
                    <a:pt x="0" y="416"/>
                  </a:lnTo>
                  <a:lnTo>
                    <a:pt x="35" y="390"/>
                  </a:lnTo>
                  <a:lnTo>
                    <a:pt x="52" y="373"/>
                  </a:lnTo>
                  <a:lnTo>
                    <a:pt x="69" y="347"/>
                  </a:lnTo>
                  <a:lnTo>
                    <a:pt x="43" y="312"/>
                  </a:lnTo>
                  <a:lnTo>
                    <a:pt x="43" y="295"/>
                  </a:lnTo>
                  <a:lnTo>
                    <a:pt x="104" y="269"/>
                  </a:lnTo>
                  <a:lnTo>
                    <a:pt x="156" y="269"/>
                  </a:lnTo>
                  <a:lnTo>
                    <a:pt x="173" y="278"/>
                  </a:lnTo>
                  <a:lnTo>
                    <a:pt x="234" y="252"/>
                  </a:lnTo>
                  <a:lnTo>
                    <a:pt x="277" y="217"/>
                  </a:lnTo>
                  <a:lnTo>
                    <a:pt x="260" y="182"/>
                  </a:lnTo>
                  <a:lnTo>
                    <a:pt x="277" y="165"/>
                  </a:lnTo>
                  <a:lnTo>
                    <a:pt x="251" y="165"/>
                  </a:lnTo>
                  <a:lnTo>
                    <a:pt x="251" y="139"/>
                  </a:lnTo>
                  <a:lnTo>
                    <a:pt x="260" y="139"/>
                  </a:lnTo>
                  <a:lnTo>
                    <a:pt x="260" y="130"/>
                  </a:lnTo>
                  <a:lnTo>
                    <a:pt x="286" y="113"/>
                  </a:lnTo>
                  <a:lnTo>
                    <a:pt x="321" y="52"/>
                  </a:lnTo>
                  <a:lnTo>
                    <a:pt x="355" y="26"/>
                  </a:lnTo>
                  <a:lnTo>
                    <a:pt x="477" y="0"/>
                  </a:lnTo>
                  <a:lnTo>
                    <a:pt x="485" y="43"/>
                  </a:lnTo>
                  <a:lnTo>
                    <a:pt x="494" y="61"/>
                  </a:lnTo>
                  <a:lnTo>
                    <a:pt x="494" y="104"/>
                  </a:lnTo>
                  <a:lnTo>
                    <a:pt x="511" y="139"/>
                  </a:lnTo>
                  <a:lnTo>
                    <a:pt x="503" y="165"/>
                  </a:lnTo>
                  <a:lnTo>
                    <a:pt x="511" y="165"/>
                  </a:lnTo>
                  <a:lnTo>
                    <a:pt x="511" y="156"/>
                  </a:lnTo>
                  <a:lnTo>
                    <a:pt x="529" y="165"/>
                  </a:lnTo>
                  <a:lnTo>
                    <a:pt x="546" y="252"/>
                  </a:lnTo>
                  <a:lnTo>
                    <a:pt x="546" y="338"/>
                  </a:lnTo>
                  <a:lnTo>
                    <a:pt x="572" y="434"/>
                  </a:lnTo>
                  <a:lnTo>
                    <a:pt x="546" y="451"/>
                  </a:lnTo>
                  <a:lnTo>
                    <a:pt x="555" y="46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" name="Freeform 63"/>
            <p:cNvSpPr>
              <a:spLocks/>
            </p:cNvSpPr>
            <p:nvPr/>
          </p:nvSpPr>
          <p:spPr bwMode="auto">
            <a:xfrm>
              <a:off x="4975" y="1827"/>
              <a:ext cx="168" cy="98"/>
            </a:xfrm>
            <a:custGeom>
              <a:avLst/>
              <a:gdLst>
                <a:gd name="T0" fmla="*/ 134 w 168"/>
                <a:gd name="T1" fmla="*/ 0 h 98"/>
                <a:gd name="T2" fmla="*/ 125 w 168"/>
                <a:gd name="T3" fmla="*/ 8 h 98"/>
                <a:gd name="T4" fmla="*/ 134 w 168"/>
                <a:gd name="T5" fmla="*/ 8 h 98"/>
                <a:gd name="T6" fmla="*/ 167 w 168"/>
                <a:gd name="T7" fmla="*/ 0 h 98"/>
                <a:gd name="T8" fmla="*/ 75 w 168"/>
                <a:gd name="T9" fmla="*/ 65 h 98"/>
                <a:gd name="T10" fmla="*/ 8 w 168"/>
                <a:gd name="T11" fmla="*/ 97 h 98"/>
                <a:gd name="T12" fmla="*/ 17 w 168"/>
                <a:gd name="T13" fmla="*/ 81 h 98"/>
                <a:gd name="T14" fmla="*/ 8 w 168"/>
                <a:gd name="T15" fmla="*/ 89 h 98"/>
                <a:gd name="T16" fmla="*/ 0 w 168"/>
                <a:gd name="T17" fmla="*/ 97 h 98"/>
                <a:gd name="T18" fmla="*/ 0 w 168"/>
                <a:gd name="T19" fmla="*/ 81 h 98"/>
                <a:gd name="T20" fmla="*/ 17 w 168"/>
                <a:gd name="T21" fmla="*/ 65 h 98"/>
                <a:gd name="T22" fmla="*/ 25 w 168"/>
                <a:gd name="T23" fmla="*/ 49 h 98"/>
                <a:gd name="T24" fmla="*/ 109 w 168"/>
                <a:gd name="T25" fmla="*/ 24 h 98"/>
                <a:gd name="T26" fmla="*/ 134 w 168"/>
                <a:gd name="T27" fmla="*/ 0 h 9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68"/>
                <a:gd name="T43" fmla="*/ 0 h 98"/>
                <a:gd name="T44" fmla="*/ 168 w 168"/>
                <a:gd name="T45" fmla="*/ 98 h 9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68" h="98">
                  <a:moveTo>
                    <a:pt x="134" y="0"/>
                  </a:moveTo>
                  <a:lnTo>
                    <a:pt x="125" y="8"/>
                  </a:lnTo>
                  <a:lnTo>
                    <a:pt x="134" y="8"/>
                  </a:lnTo>
                  <a:lnTo>
                    <a:pt x="167" y="0"/>
                  </a:lnTo>
                  <a:lnTo>
                    <a:pt x="75" y="65"/>
                  </a:lnTo>
                  <a:lnTo>
                    <a:pt x="8" y="97"/>
                  </a:lnTo>
                  <a:lnTo>
                    <a:pt x="17" y="81"/>
                  </a:lnTo>
                  <a:lnTo>
                    <a:pt x="8" y="89"/>
                  </a:lnTo>
                  <a:lnTo>
                    <a:pt x="0" y="97"/>
                  </a:lnTo>
                  <a:lnTo>
                    <a:pt x="0" y="81"/>
                  </a:lnTo>
                  <a:lnTo>
                    <a:pt x="17" y="65"/>
                  </a:lnTo>
                  <a:lnTo>
                    <a:pt x="25" y="49"/>
                  </a:lnTo>
                  <a:lnTo>
                    <a:pt x="109" y="24"/>
                  </a:lnTo>
                  <a:lnTo>
                    <a:pt x="134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" name="Freeform 64"/>
            <p:cNvSpPr>
              <a:spLocks/>
            </p:cNvSpPr>
            <p:nvPr/>
          </p:nvSpPr>
          <p:spPr bwMode="auto">
            <a:xfrm>
              <a:off x="4957" y="1924"/>
              <a:ext cx="10" cy="10"/>
            </a:xfrm>
            <a:custGeom>
              <a:avLst/>
              <a:gdLst>
                <a:gd name="T0" fmla="*/ 0 w 10"/>
                <a:gd name="T1" fmla="*/ 9 h 10"/>
                <a:gd name="T2" fmla="*/ 0 w 10"/>
                <a:gd name="T3" fmla="*/ 0 h 10"/>
                <a:gd name="T4" fmla="*/ 9 w 10"/>
                <a:gd name="T5" fmla="*/ 0 h 10"/>
                <a:gd name="T6" fmla="*/ 0 w 10"/>
                <a:gd name="T7" fmla="*/ 9 h 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"/>
                <a:gd name="T13" fmla="*/ 0 h 10"/>
                <a:gd name="T14" fmla="*/ 10 w 10"/>
                <a:gd name="T15" fmla="*/ 10 h 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" h="10">
                  <a:moveTo>
                    <a:pt x="0" y="9"/>
                  </a:moveTo>
                  <a:lnTo>
                    <a:pt x="0" y="0"/>
                  </a:lnTo>
                  <a:lnTo>
                    <a:pt x="9" y="0"/>
                  </a:lnTo>
                  <a:lnTo>
                    <a:pt x="0" y="9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" name="Freeform 65"/>
            <p:cNvSpPr>
              <a:spLocks/>
            </p:cNvSpPr>
            <p:nvPr/>
          </p:nvSpPr>
          <p:spPr bwMode="auto">
            <a:xfrm>
              <a:off x="4429" y="1404"/>
              <a:ext cx="582" cy="512"/>
            </a:xfrm>
            <a:custGeom>
              <a:avLst/>
              <a:gdLst>
                <a:gd name="T0" fmla="*/ 563 w 582"/>
                <a:gd name="T1" fmla="*/ 467 h 512"/>
                <a:gd name="T2" fmla="*/ 563 w 582"/>
                <a:gd name="T3" fmla="*/ 493 h 512"/>
                <a:gd name="T4" fmla="*/ 546 w 582"/>
                <a:gd name="T5" fmla="*/ 511 h 512"/>
                <a:gd name="T6" fmla="*/ 546 w 582"/>
                <a:gd name="T7" fmla="*/ 467 h 512"/>
                <a:gd name="T8" fmla="*/ 546 w 582"/>
                <a:gd name="T9" fmla="*/ 449 h 512"/>
                <a:gd name="T10" fmla="*/ 528 w 582"/>
                <a:gd name="T11" fmla="*/ 441 h 512"/>
                <a:gd name="T12" fmla="*/ 546 w 582"/>
                <a:gd name="T13" fmla="*/ 476 h 512"/>
                <a:gd name="T14" fmla="*/ 467 w 582"/>
                <a:gd name="T15" fmla="*/ 449 h 512"/>
                <a:gd name="T16" fmla="*/ 440 w 582"/>
                <a:gd name="T17" fmla="*/ 441 h 512"/>
                <a:gd name="T18" fmla="*/ 423 w 582"/>
                <a:gd name="T19" fmla="*/ 396 h 512"/>
                <a:gd name="T20" fmla="*/ 414 w 582"/>
                <a:gd name="T21" fmla="*/ 396 h 512"/>
                <a:gd name="T22" fmla="*/ 405 w 582"/>
                <a:gd name="T23" fmla="*/ 396 h 512"/>
                <a:gd name="T24" fmla="*/ 387 w 582"/>
                <a:gd name="T25" fmla="*/ 388 h 512"/>
                <a:gd name="T26" fmla="*/ 9 w 582"/>
                <a:gd name="T27" fmla="*/ 458 h 512"/>
                <a:gd name="T28" fmla="*/ 0 w 582"/>
                <a:gd name="T29" fmla="*/ 423 h 512"/>
                <a:gd name="T30" fmla="*/ 35 w 582"/>
                <a:gd name="T31" fmla="*/ 396 h 512"/>
                <a:gd name="T32" fmla="*/ 53 w 582"/>
                <a:gd name="T33" fmla="*/ 379 h 512"/>
                <a:gd name="T34" fmla="*/ 70 w 582"/>
                <a:gd name="T35" fmla="*/ 352 h 512"/>
                <a:gd name="T36" fmla="*/ 44 w 582"/>
                <a:gd name="T37" fmla="*/ 317 h 512"/>
                <a:gd name="T38" fmla="*/ 44 w 582"/>
                <a:gd name="T39" fmla="*/ 300 h 512"/>
                <a:gd name="T40" fmla="*/ 106 w 582"/>
                <a:gd name="T41" fmla="*/ 273 h 512"/>
                <a:gd name="T42" fmla="*/ 158 w 582"/>
                <a:gd name="T43" fmla="*/ 273 h 512"/>
                <a:gd name="T44" fmla="*/ 176 w 582"/>
                <a:gd name="T45" fmla="*/ 282 h 512"/>
                <a:gd name="T46" fmla="*/ 238 w 582"/>
                <a:gd name="T47" fmla="*/ 256 h 512"/>
                <a:gd name="T48" fmla="*/ 282 w 582"/>
                <a:gd name="T49" fmla="*/ 220 h 512"/>
                <a:gd name="T50" fmla="*/ 264 w 582"/>
                <a:gd name="T51" fmla="*/ 185 h 512"/>
                <a:gd name="T52" fmla="*/ 282 w 582"/>
                <a:gd name="T53" fmla="*/ 167 h 512"/>
                <a:gd name="T54" fmla="*/ 255 w 582"/>
                <a:gd name="T55" fmla="*/ 167 h 512"/>
                <a:gd name="T56" fmla="*/ 255 w 582"/>
                <a:gd name="T57" fmla="*/ 141 h 512"/>
                <a:gd name="T58" fmla="*/ 264 w 582"/>
                <a:gd name="T59" fmla="*/ 141 h 512"/>
                <a:gd name="T60" fmla="*/ 264 w 582"/>
                <a:gd name="T61" fmla="*/ 132 h 512"/>
                <a:gd name="T62" fmla="*/ 291 w 582"/>
                <a:gd name="T63" fmla="*/ 115 h 512"/>
                <a:gd name="T64" fmla="*/ 326 w 582"/>
                <a:gd name="T65" fmla="*/ 53 h 512"/>
                <a:gd name="T66" fmla="*/ 361 w 582"/>
                <a:gd name="T67" fmla="*/ 26 h 512"/>
                <a:gd name="T68" fmla="*/ 484 w 582"/>
                <a:gd name="T69" fmla="*/ 0 h 512"/>
                <a:gd name="T70" fmla="*/ 493 w 582"/>
                <a:gd name="T71" fmla="*/ 44 h 512"/>
                <a:gd name="T72" fmla="*/ 502 w 582"/>
                <a:gd name="T73" fmla="*/ 62 h 512"/>
                <a:gd name="T74" fmla="*/ 502 w 582"/>
                <a:gd name="T75" fmla="*/ 106 h 512"/>
                <a:gd name="T76" fmla="*/ 519 w 582"/>
                <a:gd name="T77" fmla="*/ 141 h 512"/>
                <a:gd name="T78" fmla="*/ 511 w 582"/>
                <a:gd name="T79" fmla="*/ 167 h 512"/>
                <a:gd name="T80" fmla="*/ 519 w 582"/>
                <a:gd name="T81" fmla="*/ 167 h 512"/>
                <a:gd name="T82" fmla="*/ 519 w 582"/>
                <a:gd name="T83" fmla="*/ 159 h 512"/>
                <a:gd name="T84" fmla="*/ 537 w 582"/>
                <a:gd name="T85" fmla="*/ 167 h 512"/>
                <a:gd name="T86" fmla="*/ 555 w 582"/>
                <a:gd name="T87" fmla="*/ 256 h 512"/>
                <a:gd name="T88" fmla="*/ 555 w 582"/>
                <a:gd name="T89" fmla="*/ 344 h 512"/>
                <a:gd name="T90" fmla="*/ 581 w 582"/>
                <a:gd name="T91" fmla="*/ 441 h 512"/>
                <a:gd name="T92" fmla="*/ 555 w 582"/>
                <a:gd name="T93" fmla="*/ 458 h 512"/>
                <a:gd name="T94" fmla="*/ 563 w 582"/>
                <a:gd name="T95" fmla="*/ 467 h 51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82"/>
                <a:gd name="T145" fmla="*/ 0 h 512"/>
                <a:gd name="T146" fmla="*/ 582 w 582"/>
                <a:gd name="T147" fmla="*/ 512 h 51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82" h="512">
                  <a:moveTo>
                    <a:pt x="563" y="467"/>
                  </a:moveTo>
                  <a:lnTo>
                    <a:pt x="563" y="493"/>
                  </a:lnTo>
                  <a:lnTo>
                    <a:pt x="546" y="511"/>
                  </a:lnTo>
                  <a:lnTo>
                    <a:pt x="546" y="467"/>
                  </a:lnTo>
                  <a:lnTo>
                    <a:pt x="546" y="449"/>
                  </a:lnTo>
                  <a:lnTo>
                    <a:pt x="528" y="441"/>
                  </a:lnTo>
                  <a:lnTo>
                    <a:pt x="546" y="476"/>
                  </a:lnTo>
                  <a:lnTo>
                    <a:pt x="467" y="449"/>
                  </a:lnTo>
                  <a:lnTo>
                    <a:pt x="440" y="441"/>
                  </a:lnTo>
                  <a:lnTo>
                    <a:pt x="423" y="396"/>
                  </a:lnTo>
                  <a:lnTo>
                    <a:pt x="414" y="396"/>
                  </a:lnTo>
                  <a:lnTo>
                    <a:pt x="405" y="396"/>
                  </a:lnTo>
                  <a:lnTo>
                    <a:pt x="387" y="388"/>
                  </a:lnTo>
                  <a:lnTo>
                    <a:pt x="9" y="458"/>
                  </a:lnTo>
                  <a:lnTo>
                    <a:pt x="0" y="423"/>
                  </a:lnTo>
                  <a:lnTo>
                    <a:pt x="35" y="396"/>
                  </a:lnTo>
                  <a:lnTo>
                    <a:pt x="53" y="379"/>
                  </a:lnTo>
                  <a:lnTo>
                    <a:pt x="70" y="352"/>
                  </a:lnTo>
                  <a:lnTo>
                    <a:pt x="44" y="317"/>
                  </a:lnTo>
                  <a:lnTo>
                    <a:pt x="44" y="300"/>
                  </a:lnTo>
                  <a:lnTo>
                    <a:pt x="106" y="273"/>
                  </a:lnTo>
                  <a:lnTo>
                    <a:pt x="158" y="273"/>
                  </a:lnTo>
                  <a:lnTo>
                    <a:pt x="176" y="282"/>
                  </a:lnTo>
                  <a:lnTo>
                    <a:pt x="238" y="256"/>
                  </a:lnTo>
                  <a:lnTo>
                    <a:pt x="282" y="220"/>
                  </a:lnTo>
                  <a:lnTo>
                    <a:pt x="264" y="185"/>
                  </a:lnTo>
                  <a:lnTo>
                    <a:pt x="282" y="167"/>
                  </a:lnTo>
                  <a:lnTo>
                    <a:pt x="255" y="167"/>
                  </a:lnTo>
                  <a:lnTo>
                    <a:pt x="255" y="141"/>
                  </a:lnTo>
                  <a:lnTo>
                    <a:pt x="264" y="141"/>
                  </a:lnTo>
                  <a:lnTo>
                    <a:pt x="264" y="132"/>
                  </a:lnTo>
                  <a:lnTo>
                    <a:pt x="291" y="115"/>
                  </a:lnTo>
                  <a:lnTo>
                    <a:pt x="326" y="53"/>
                  </a:lnTo>
                  <a:lnTo>
                    <a:pt x="361" y="26"/>
                  </a:lnTo>
                  <a:lnTo>
                    <a:pt x="484" y="0"/>
                  </a:lnTo>
                  <a:lnTo>
                    <a:pt x="493" y="44"/>
                  </a:lnTo>
                  <a:lnTo>
                    <a:pt x="502" y="62"/>
                  </a:lnTo>
                  <a:lnTo>
                    <a:pt x="502" y="106"/>
                  </a:lnTo>
                  <a:lnTo>
                    <a:pt x="519" y="141"/>
                  </a:lnTo>
                  <a:lnTo>
                    <a:pt x="511" y="167"/>
                  </a:lnTo>
                  <a:lnTo>
                    <a:pt x="519" y="167"/>
                  </a:lnTo>
                  <a:lnTo>
                    <a:pt x="519" y="159"/>
                  </a:lnTo>
                  <a:lnTo>
                    <a:pt x="537" y="167"/>
                  </a:lnTo>
                  <a:lnTo>
                    <a:pt x="555" y="256"/>
                  </a:lnTo>
                  <a:lnTo>
                    <a:pt x="555" y="344"/>
                  </a:lnTo>
                  <a:lnTo>
                    <a:pt x="581" y="441"/>
                  </a:lnTo>
                  <a:lnTo>
                    <a:pt x="555" y="458"/>
                  </a:lnTo>
                  <a:lnTo>
                    <a:pt x="563" y="467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" name="Freeform 66"/>
            <p:cNvSpPr>
              <a:spLocks/>
            </p:cNvSpPr>
            <p:nvPr/>
          </p:nvSpPr>
          <p:spPr bwMode="auto">
            <a:xfrm>
              <a:off x="4975" y="1827"/>
              <a:ext cx="177" cy="107"/>
            </a:xfrm>
            <a:custGeom>
              <a:avLst/>
              <a:gdLst>
                <a:gd name="T0" fmla="*/ 141 w 177"/>
                <a:gd name="T1" fmla="*/ 0 h 107"/>
                <a:gd name="T2" fmla="*/ 132 w 177"/>
                <a:gd name="T3" fmla="*/ 9 h 107"/>
                <a:gd name="T4" fmla="*/ 141 w 177"/>
                <a:gd name="T5" fmla="*/ 9 h 107"/>
                <a:gd name="T6" fmla="*/ 176 w 177"/>
                <a:gd name="T7" fmla="*/ 0 h 107"/>
                <a:gd name="T8" fmla="*/ 79 w 177"/>
                <a:gd name="T9" fmla="*/ 71 h 107"/>
                <a:gd name="T10" fmla="*/ 9 w 177"/>
                <a:gd name="T11" fmla="*/ 106 h 107"/>
                <a:gd name="T12" fmla="*/ 18 w 177"/>
                <a:gd name="T13" fmla="*/ 88 h 107"/>
                <a:gd name="T14" fmla="*/ 9 w 177"/>
                <a:gd name="T15" fmla="*/ 97 h 107"/>
                <a:gd name="T16" fmla="*/ 0 w 177"/>
                <a:gd name="T17" fmla="*/ 106 h 107"/>
                <a:gd name="T18" fmla="*/ 0 w 177"/>
                <a:gd name="T19" fmla="*/ 88 h 107"/>
                <a:gd name="T20" fmla="*/ 18 w 177"/>
                <a:gd name="T21" fmla="*/ 71 h 107"/>
                <a:gd name="T22" fmla="*/ 26 w 177"/>
                <a:gd name="T23" fmla="*/ 53 h 107"/>
                <a:gd name="T24" fmla="*/ 114 w 177"/>
                <a:gd name="T25" fmla="*/ 27 h 107"/>
                <a:gd name="T26" fmla="*/ 141 w 177"/>
                <a:gd name="T27" fmla="*/ 0 h 10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"/>
                <a:gd name="T43" fmla="*/ 0 h 107"/>
                <a:gd name="T44" fmla="*/ 177 w 177"/>
                <a:gd name="T45" fmla="*/ 107 h 10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" h="107">
                  <a:moveTo>
                    <a:pt x="141" y="0"/>
                  </a:moveTo>
                  <a:lnTo>
                    <a:pt x="132" y="9"/>
                  </a:lnTo>
                  <a:lnTo>
                    <a:pt x="141" y="9"/>
                  </a:lnTo>
                  <a:lnTo>
                    <a:pt x="176" y="0"/>
                  </a:lnTo>
                  <a:lnTo>
                    <a:pt x="79" y="71"/>
                  </a:lnTo>
                  <a:lnTo>
                    <a:pt x="9" y="106"/>
                  </a:lnTo>
                  <a:lnTo>
                    <a:pt x="18" y="88"/>
                  </a:lnTo>
                  <a:lnTo>
                    <a:pt x="9" y="97"/>
                  </a:lnTo>
                  <a:lnTo>
                    <a:pt x="0" y="106"/>
                  </a:lnTo>
                  <a:lnTo>
                    <a:pt x="0" y="88"/>
                  </a:lnTo>
                  <a:lnTo>
                    <a:pt x="18" y="71"/>
                  </a:lnTo>
                  <a:lnTo>
                    <a:pt x="26" y="53"/>
                  </a:lnTo>
                  <a:lnTo>
                    <a:pt x="114" y="27"/>
                  </a:lnTo>
                  <a:lnTo>
                    <a:pt x="141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" name="Freeform 67"/>
            <p:cNvSpPr>
              <a:spLocks/>
            </p:cNvSpPr>
            <p:nvPr/>
          </p:nvSpPr>
          <p:spPr bwMode="auto">
            <a:xfrm>
              <a:off x="4957" y="1924"/>
              <a:ext cx="19" cy="19"/>
            </a:xfrm>
            <a:custGeom>
              <a:avLst/>
              <a:gdLst>
                <a:gd name="T0" fmla="*/ 0 w 19"/>
                <a:gd name="T1" fmla="*/ 18 h 19"/>
                <a:gd name="T2" fmla="*/ 0 w 19"/>
                <a:gd name="T3" fmla="*/ 0 h 19"/>
                <a:gd name="T4" fmla="*/ 18 w 19"/>
                <a:gd name="T5" fmla="*/ 0 h 19"/>
                <a:gd name="T6" fmla="*/ 0 w 19"/>
                <a:gd name="T7" fmla="*/ 18 h 1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"/>
                <a:gd name="T13" fmla="*/ 0 h 19"/>
                <a:gd name="T14" fmla="*/ 19 w 19"/>
                <a:gd name="T15" fmla="*/ 19 h 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" h="19">
                  <a:moveTo>
                    <a:pt x="0" y="18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18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78" name="Freeform 68"/>
          <p:cNvSpPr>
            <a:spLocks/>
          </p:cNvSpPr>
          <p:nvPr/>
        </p:nvSpPr>
        <p:spPr bwMode="auto">
          <a:xfrm>
            <a:off x="6877050" y="2692400"/>
            <a:ext cx="515938" cy="663575"/>
          </a:xfrm>
          <a:custGeom>
            <a:avLst/>
            <a:gdLst>
              <a:gd name="T0" fmla="*/ 2147483647 w 408"/>
              <a:gd name="T1" fmla="*/ 2147483647 h 451"/>
              <a:gd name="T2" fmla="*/ 2147483647 w 408"/>
              <a:gd name="T3" fmla="*/ 2147483647 h 451"/>
              <a:gd name="T4" fmla="*/ 2147483647 w 408"/>
              <a:gd name="T5" fmla="*/ 2147483647 h 451"/>
              <a:gd name="T6" fmla="*/ 2147483647 w 408"/>
              <a:gd name="T7" fmla="*/ 2147483647 h 451"/>
              <a:gd name="T8" fmla="*/ 2147483647 w 408"/>
              <a:gd name="T9" fmla="*/ 2147483647 h 451"/>
              <a:gd name="T10" fmla="*/ 2147483647 w 408"/>
              <a:gd name="T11" fmla="*/ 2147483647 h 451"/>
              <a:gd name="T12" fmla="*/ 2147483647 w 408"/>
              <a:gd name="T13" fmla="*/ 2147483647 h 451"/>
              <a:gd name="T14" fmla="*/ 2147483647 w 408"/>
              <a:gd name="T15" fmla="*/ 2147483647 h 451"/>
              <a:gd name="T16" fmla="*/ 2147483647 w 408"/>
              <a:gd name="T17" fmla="*/ 2147483647 h 451"/>
              <a:gd name="T18" fmla="*/ 2147483647 w 408"/>
              <a:gd name="T19" fmla="*/ 2147483647 h 451"/>
              <a:gd name="T20" fmla="*/ 2147483647 w 408"/>
              <a:gd name="T21" fmla="*/ 2147483647 h 451"/>
              <a:gd name="T22" fmla="*/ 2147483647 w 408"/>
              <a:gd name="T23" fmla="*/ 2147483647 h 451"/>
              <a:gd name="T24" fmla="*/ 2147483647 w 408"/>
              <a:gd name="T25" fmla="*/ 2147483647 h 451"/>
              <a:gd name="T26" fmla="*/ 0 w 408"/>
              <a:gd name="T27" fmla="*/ 2147483647 h 451"/>
              <a:gd name="T28" fmla="*/ 2147483647 w 408"/>
              <a:gd name="T29" fmla="*/ 2147483647 h 451"/>
              <a:gd name="T30" fmla="*/ 2147483647 w 408"/>
              <a:gd name="T31" fmla="*/ 2147483647 h 451"/>
              <a:gd name="T32" fmla="*/ 2147483647 w 408"/>
              <a:gd name="T33" fmla="*/ 2147483647 h 451"/>
              <a:gd name="T34" fmla="*/ 2147483647 w 408"/>
              <a:gd name="T35" fmla="*/ 2147483647 h 451"/>
              <a:gd name="T36" fmla="*/ 2147483647 w 408"/>
              <a:gd name="T37" fmla="*/ 2147483647 h 451"/>
              <a:gd name="T38" fmla="*/ 2147483647 w 408"/>
              <a:gd name="T39" fmla="*/ 2147483647 h 451"/>
              <a:gd name="T40" fmla="*/ 2147483647 w 408"/>
              <a:gd name="T41" fmla="*/ 2147483647 h 451"/>
              <a:gd name="T42" fmla="*/ 2147483647 w 408"/>
              <a:gd name="T43" fmla="*/ 2147483647 h 451"/>
              <a:gd name="T44" fmla="*/ 2147483647 w 408"/>
              <a:gd name="T45" fmla="*/ 0 h 451"/>
              <a:gd name="T46" fmla="*/ 2147483647 w 408"/>
              <a:gd name="T47" fmla="*/ 2147483647 h 451"/>
              <a:gd name="T48" fmla="*/ 2147483647 w 408"/>
              <a:gd name="T49" fmla="*/ 2147483647 h 451"/>
              <a:gd name="T50" fmla="*/ 2147483647 w 408"/>
              <a:gd name="T51" fmla="*/ 2147483647 h 451"/>
              <a:gd name="T52" fmla="*/ 2147483647 w 408"/>
              <a:gd name="T53" fmla="*/ 2147483647 h 451"/>
              <a:gd name="T54" fmla="*/ 2147483647 w 408"/>
              <a:gd name="T55" fmla="*/ 2147483647 h 451"/>
              <a:gd name="T56" fmla="*/ 2147483647 w 408"/>
              <a:gd name="T57" fmla="*/ 2147483647 h 451"/>
              <a:gd name="T58" fmla="*/ 2147483647 w 408"/>
              <a:gd name="T59" fmla="*/ 2147483647 h 451"/>
              <a:gd name="T60" fmla="*/ 2147483647 w 408"/>
              <a:gd name="T61" fmla="*/ 2147483647 h 451"/>
              <a:gd name="T62" fmla="*/ 2147483647 w 408"/>
              <a:gd name="T63" fmla="*/ 2147483647 h 451"/>
              <a:gd name="T64" fmla="*/ 2147483647 w 408"/>
              <a:gd name="T65" fmla="*/ 2147483647 h 451"/>
              <a:gd name="T66" fmla="*/ 2147483647 w 408"/>
              <a:gd name="T67" fmla="*/ 2147483647 h 451"/>
              <a:gd name="T68" fmla="*/ 2147483647 w 408"/>
              <a:gd name="T69" fmla="*/ 2147483647 h 451"/>
              <a:gd name="T70" fmla="*/ 2147483647 w 408"/>
              <a:gd name="T71" fmla="*/ 2147483647 h 451"/>
              <a:gd name="T72" fmla="*/ 2147483647 w 408"/>
              <a:gd name="T73" fmla="*/ 2147483647 h 451"/>
              <a:gd name="T74" fmla="*/ 2147483647 w 408"/>
              <a:gd name="T75" fmla="*/ 2147483647 h 451"/>
              <a:gd name="T76" fmla="*/ 2147483647 w 408"/>
              <a:gd name="T77" fmla="*/ 2147483647 h 451"/>
              <a:gd name="T78" fmla="*/ 2147483647 w 408"/>
              <a:gd name="T79" fmla="*/ 2147483647 h 451"/>
              <a:gd name="T80" fmla="*/ 2147483647 w 408"/>
              <a:gd name="T81" fmla="*/ 2147483647 h 451"/>
              <a:gd name="T82" fmla="*/ 2147483647 w 408"/>
              <a:gd name="T83" fmla="*/ 2147483647 h 451"/>
              <a:gd name="T84" fmla="*/ 2147483647 w 408"/>
              <a:gd name="T85" fmla="*/ 2147483647 h 451"/>
              <a:gd name="T86" fmla="*/ 2147483647 w 408"/>
              <a:gd name="T87" fmla="*/ 2147483647 h 451"/>
              <a:gd name="T88" fmla="*/ 2147483647 w 408"/>
              <a:gd name="T89" fmla="*/ 2147483647 h 451"/>
              <a:gd name="T90" fmla="*/ 2147483647 w 408"/>
              <a:gd name="T91" fmla="*/ 2147483647 h 451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408"/>
              <a:gd name="T139" fmla="*/ 0 h 451"/>
              <a:gd name="T140" fmla="*/ 408 w 408"/>
              <a:gd name="T141" fmla="*/ 451 h 451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408" h="451">
                <a:moveTo>
                  <a:pt x="257" y="450"/>
                </a:moveTo>
                <a:lnTo>
                  <a:pt x="230" y="432"/>
                </a:lnTo>
                <a:lnTo>
                  <a:pt x="221" y="415"/>
                </a:lnTo>
                <a:lnTo>
                  <a:pt x="186" y="441"/>
                </a:lnTo>
                <a:lnTo>
                  <a:pt x="159" y="432"/>
                </a:lnTo>
                <a:lnTo>
                  <a:pt x="150" y="441"/>
                </a:lnTo>
                <a:lnTo>
                  <a:pt x="142" y="441"/>
                </a:lnTo>
                <a:lnTo>
                  <a:pt x="133" y="424"/>
                </a:lnTo>
                <a:lnTo>
                  <a:pt x="97" y="424"/>
                </a:lnTo>
                <a:lnTo>
                  <a:pt x="71" y="397"/>
                </a:lnTo>
                <a:lnTo>
                  <a:pt x="71" y="388"/>
                </a:lnTo>
                <a:lnTo>
                  <a:pt x="35" y="397"/>
                </a:lnTo>
                <a:lnTo>
                  <a:pt x="35" y="371"/>
                </a:lnTo>
                <a:lnTo>
                  <a:pt x="0" y="88"/>
                </a:lnTo>
                <a:lnTo>
                  <a:pt x="124" y="71"/>
                </a:lnTo>
                <a:lnTo>
                  <a:pt x="168" y="88"/>
                </a:lnTo>
                <a:lnTo>
                  <a:pt x="177" y="79"/>
                </a:lnTo>
                <a:lnTo>
                  <a:pt x="204" y="97"/>
                </a:lnTo>
                <a:lnTo>
                  <a:pt x="212" y="97"/>
                </a:lnTo>
                <a:lnTo>
                  <a:pt x="257" y="79"/>
                </a:lnTo>
                <a:lnTo>
                  <a:pt x="274" y="79"/>
                </a:lnTo>
                <a:lnTo>
                  <a:pt x="310" y="35"/>
                </a:lnTo>
                <a:lnTo>
                  <a:pt x="380" y="0"/>
                </a:lnTo>
                <a:lnTo>
                  <a:pt x="407" y="159"/>
                </a:lnTo>
                <a:lnTo>
                  <a:pt x="389" y="168"/>
                </a:lnTo>
                <a:lnTo>
                  <a:pt x="398" y="203"/>
                </a:lnTo>
                <a:lnTo>
                  <a:pt x="398" y="229"/>
                </a:lnTo>
                <a:lnTo>
                  <a:pt x="398" y="247"/>
                </a:lnTo>
                <a:lnTo>
                  <a:pt x="389" y="247"/>
                </a:lnTo>
                <a:lnTo>
                  <a:pt x="389" y="282"/>
                </a:lnTo>
                <a:lnTo>
                  <a:pt x="363" y="318"/>
                </a:lnTo>
                <a:lnTo>
                  <a:pt x="354" y="326"/>
                </a:lnTo>
                <a:lnTo>
                  <a:pt x="345" y="318"/>
                </a:lnTo>
                <a:lnTo>
                  <a:pt x="336" y="326"/>
                </a:lnTo>
                <a:lnTo>
                  <a:pt x="336" y="335"/>
                </a:lnTo>
                <a:lnTo>
                  <a:pt x="327" y="335"/>
                </a:lnTo>
                <a:lnTo>
                  <a:pt x="319" y="353"/>
                </a:lnTo>
                <a:lnTo>
                  <a:pt x="310" y="362"/>
                </a:lnTo>
                <a:lnTo>
                  <a:pt x="319" y="379"/>
                </a:lnTo>
                <a:lnTo>
                  <a:pt x="310" y="388"/>
                </a:lnTo>
                <a:lnTo>
                  <a:pt x="292" y="371"/>
                </a:lnTo>
                <a:lnTo>
                  <a:pt x="283" y="406"/>
                </a:lnTo>
                <a:lnTo>
                  <a:pt x="292" y="424"/>
                </a:lnTo>
                <a:lnTo>
                  <a:pt x="283" y="424"/>
                </a:lnTo>
                <a:lnTo>
                  <a:pt x="274" y="441"/>
                </a:lnTo>
                <a:lnTo>
                  <a:pt x="257" y="45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9" name="Freeform 69"/>
          <p:cNvSpPr>
            <a:spLocks/>
          </p:cNvSpPr>
          <p:nvPr/>
        </p:nvSpPr>
        <p:spPr bwMode="auto">
          <a:xfrm>
            <a:off x="4768850" y="3679825"/>
            <a:ext cx="1039813" cy="636588"/>
          </a:xfrm>
          <a:custGeom>
            <a:avLst/>
            <a:gdLst>
              <a:gd name="T0" fmla="*/ 2147483647 w 821"/>
              <a:gd name="T1" fmla="*/ 2147483647 h 433"/>
              <a:gd name="T2" fmla="*/ 2147483647 w 821"/>
              <a:gd name="T3" fmla="*/ 2147483647 h 433"/>
              <a:gd name="T4" fmla="*/ 2147483647 w 821"/>
              <a:gd name="T5" fmla="*/ 2147483647 h 433"/>
              <a:gd name="T6" fmla="*/ 2147483647 w 821"/>
              <a:gd name="T7" fmla="*/ 2147483647 h 433"/>
              <a:gd name="T8" fmla="*/ 2147483647 w 821"/>
              <a:gd name="T9" fmla="*/ 2147483647 h 433"/>
              <a:gd name="T10" fmla="*/ 2147483647 w 821"/>
              <a:gd name="T11" fmla="*/ 2147483647 h 433"/>
              <a:gd name="T12" fmla="*/ 2147483647 w 821"/>
              <a:gd name="T13" fmla="*/ 2147483647 h 433"/>
              <a:gd name="T14" fmla="*/ 2147483647 w 821"/>
              <a:gd name="T15" fmla="*/ 2147483647 h 433"/>
              <a:gd name="T16" fmla="*/ 2147483647 w 821"/>
              <a:gd name="T17" fmla="*/ 2147483647 h 433"/>
              <a:gd name="T18" fmla="*/ 2147483647 w 821"/>
              <a:gd name="T19" fmla="*/ 2147483647 h 433"/>
              <a:gd name="T20" fmla="*/ 2147483647 w 821"/>
              <a:gd name="T21" fmla="*/ 2147483647 h 433"/>
              <a:gd name="T22" fmla="*/ 2147483647 w 821"/>
              <a:gd name="T23" fmla="*/ 2147483647 h 433"/>
              <a:gd name="T24" fmla="*/ 2147483647 w 821"/>
              <a:gd name="T25" fmla="*/ 2147483647 h 433"/>
              <a:gd name="T26" fmla="*/ 2147483647 w 821"/>
              <a:gd name="T27" fmla="*/ 2147483647 h 433"/>
              <a:gd name="T28" fmla="*/ 2147483647 w 821"/>
              <a:gd name="T29" fmla="*/ 2147483647 h 433"/>
              <a:gd name="T30" fmla="*/ 2147483647 w 821"/>
              <a:gd name="T31" fmla="*/ 2147483647 h 433"/>
              <a:gd name="T32" fmla="*/ 2147483647 w 821"/>
              <a:gd name="T33" fmla="*/ 2147483647 h 433"/>
              <a:gd name="T34" fmla="*/ 2147483647 w 821"/>
              <a:gd name="T35" fmla="*/ 2147483647 h 433"/>
              <a:gd name="T36" fmla="*/ 2147483647 w 821"/>
              <a:gd name="T37" fmla="*/ 2147483647 h 433"/>
              <a:gd name="T38" fmla="*/ 2147483647 w 821"/>
              <a:gd name="T39" fmla="*/ 2147483647 h 433"/>
              <a:gd name="T40" fmla="*/ 2147483647 w 821"/>
              <a:gd name="T41" fmla="*/ 2147483647 h 433"/>
              <a:gd name="T42" fmla="*/ 2147483647 w 821"/>
              <a:gd name="T43" fmla="*/ 2147483647 h 433"/>
              <a:gd name="T44" fmla="*/ 2147483647 w 821"/>
              <a:gd name="T45" fmla="*/ 2147483647 h 433"/>
              <a:gd name="T46" fmla="*/ 2147483647 w 821"/>
              <a:gd name="T47" fmla="*/ 2147483647 h 433"/>
              <a:gd name="T48" fmla="*/ 2147483647 w 821"/>
              <a:gd name="T49" fmla="*/ 2147483647 h 433"/>
              <a:gd name="T50" fmla="*/ 2147483647 w 821"/>
              <a:gd name="T51" fmla="*/ 2147483647 h 433"/>
              <a:gd name="T52" fmla="*/ 2147483647 w 821"/>
              <a:gd name="T53" fmla="*/ 2147483647 h 433"/>
              <a:gd name="T54" fmla="*/ 2147483647 w 821"/>
              <a:gd name="T55" fmla="*/ 2147483647 h 433"/>
              <a:gd name="T56" fmla="*/ 2147483647 w 821"/>
              <a:gd name="T57" fmla="*/ 2147483647 h 433"/>
              <a:gd name="T58" fmla="*/ 2147483647 w 821"/>
              <a:gd name="T59" fmla="*/ 2147483647 h 433"/>
              <a:gd name="T60" fmla="*/ 2147483647 w 821"/>
              <a:gd name="T61" fmla="*/ 2147483647 h 433"/>
              <a:gd name="T62" fmla="*/ 2147483647 w 821"/>
              <a:gd name="T63" fmla="*/ 2147483647 h 433"/>
              <a:gd name="T64" fmla="*/ 2147483647 w 821"/>
              <a:gd name="T65" fmla="*/ 2147483647 h 433"/>
              <a:gd name="T66" fmla="*/ 2147483647 w 821"/>
              <a:gd name="T67" fmla="*/ 2147483647 h 433"/>
              <a:gd name="T68" fmla="*/ 2147483647 w 821"/>
              <a:gd name="T69" fmla="*/ 2147483647 h 433"/>
              <a:gd name="T70" fmla="*/ 2147483647 w 821"/>
              <a:gd name="T71" fmla="*/ 2147483647 h 433"/>
              <a:gd name="T72" fmla="*/ 2147483647 w 821"/>
              <a:gd name="T73" fmla="*/ 2147483647 h 433"/>
              <a:gd name="T74" fmla="*/ 2147483647 w 821"/>
              <a:gd name="T75" fmla="*/ 2147483647 h 433"/>
              <a:gd name="T76" fmla="*/ 2147483647 w 821"/>
              <a:gd name="T77" fmla="*/ 2147483647 h 433"/>
              <a:gd name="T78" fmla="*/ 2147483647 w 821"/>
              <a:gd name="T79" fmla="*/ 2147483647 h 433"/>
              <a:gd name="T80" fmla="*/ 2147483647 w 821"/>
              <a:gd name="T81" fmla="*/ 2147483647 h 433"/>
              <a:gd name="T82" fmla="*/ 0 w 821"/>
              <a:gd name="T83" fmla="*/ 2147483647 h 433"/>
              <a:gd name="T84" fmla="*/ 2147483647 w 821"/>
              <a:gd name="T85" fmla="*/ 0 h 433"/>
              <a:gd name="T86" fmla="*/ 2147483647 w 821"/>
              <a:gd name="T87" fmla="*/ 2147483647 h 433"/>
              <a:gd name="T88" fmla="*/ 2147483647 w 821"/>
              <a:gd name="T89" fmla="*/ 2147483647 h 433"/>
              <a:gd name="T90" fmla="*/ 2147483647 w 821"/>
              <a:gd name="T91" fmla="*/ 2147483647 h 433"/>
              <a:gd name="T92" fmla="*/ 2147483647 w 821"/>
              <a:gd name="T93" fmla="*/ 2147483647 h 433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821"/>
              <a:gd name="T142" fmla="*/ 0 h 433"/>
              <a:gd name="T143" fmla="*/ 821 w 821"/>
              <a:gd name="T144" fmla="*/ 433 h 433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821" h="433">
                <a:moveTo>
                  <a:pt x="802" y="88"/>
                </a:moveTo>
                <a:lnTo>
                  <a:pt x="820" y="220"/>
                </a:lnTo>
                <a:lnTo>
                  <a:pt x="820" y="432"/>
                </a:lnTo>
                <a:lnTo>
                  <a:pt x="811" y="423"/>
                </a:lnTo>
                <a:lnTo>
                  <a:pt x="785" y="423"/>
                </a:lnTo>
                <a:lnTo>
                  <a:pt x="749" y="397"/>
                </a:lnTo>
                <a:lnTo>
                  <a:pt x="741" y="406"/>
                </a:lnTo>
                <a:lnTo>
                  <a:pt x="705" y="397"/>
                </a:lnTo>
                <a:lnTo>
                  <a:pt x="697" y="406"/>
                </a:lnTo>
                <a:lnTo>
                  <a:pt x="688" y="406"/>
                </a:lnTo>
                <a:lnTo>
                  <a:pt x="652" y="406"/>
                </a:lnTo>
                <a:lnTo>
                  <a:pt x="635" y="423"/>
                </a:lnTo>
                <a:lnTo>
                  <a:pt x="617" y="414"/>
                </a:lnTo>
                <a:lnTo>
                  <a:pt x="608" y="406"/>
                </a:lnTo>
                <a:lnTo>
                  <a:pt x="600" y="406"/>
                </a:lnTo>
                <a:lnTo>
                  <a:pt x="591" y="406"/>
                </a:lnTo>
                <a:lnTo>
                  <a:pt x="582" y="406"/>
                </a:lnTo>
                <a:lnTo>
                  <a:pt x="582" y="397"/>
                </a:lnTo>
                <a:lnTo>
                  <a:pt x="573" y="397"/>
                </a:lnTo>
                <a:lnTo>
                  <a:pt x="564" y="406"/>
                </a:lnTo>
                <a:lnTo>
                  <a:pt x="555" y="423"/>
                </a:lnTo>
                <a:lnTo>
                  <a:pt x="555" y="406"/>
                </a:lnTo>
                <a:lnTo>
                  <a:pt x="547" y="397"/>
                </a:lnTo>
                <a:lnTo>
                  <a:pt x="529" y="406"/>
                </a:lnTo>
                <a:lnTo>
                  <a:pt x="511" y="388"/>
                </a:lnTo>
                <a:lnTo>
                  <a:pt x="503" y="388"/>
                </a:lnTo>
                <a:lnTo>
                  <a:pt x="485" y="406"/>
                </a:lnTo>
                <a:lnTo>
                  <a:pt x="476" y="397"/>
                </a:lnTo>
                <a:lnTo>
                  <a:pt x="476" y="388"/>
                </a:lnTo>
                <a:lnTo>
                  <a:pt x="467" y="388"/>
                </a:lnTo>
                <a:lnTo>
                  <a:pt x="458" y="370"/>
                </a:lnTo>
                <a:lnTo>
                  <a:pt x="441" y="370"/>
                </a:lnTo>
                <a:lnTo>
                  <a:pt x="423" y="379"/>
                </a:lnTo>
                <a:lnTo>
                  <a:pt x="414" y="361"/>
                </a:lnTo>
                <a:lnTo>
                  <a:pt x="397" y="370"/>
                </a:lnTo>
                <a:lnTo>
                  <a:pt x="353" y="353"/>
                </a:lnTo>
                <a:lnTo>
                  <a:pt x="344" y="326"/>
                </a:lnTo>
                <a:lnTo>
                  <a:pt x="335" y="335"/>
                </a:lnTo>
                <a:lnTo>
                  <a:pt x="309" y="335"/>
                </a:lnTo>
                <a:lnTo>
                  <a:pt x="282" y="309"/>
                </a:lnTo>
                <a:lnTo>
                  <a:pt x="291" y="79"/>
                </a:lnTo>
                <a:lnTo>
                  <a:pt x="0" y="62"/>
                </a:lnTo>
                <a:lnTo>
                  <a:pt x="9" y="0"/>
                </a:lnTo>
                <a:lnTo>
                  <a:pt x="97" y="9"/>
                </a:lnTo>
                <a:lnTo>
                  <a:pt x="450" y="26"/>
                </a:lnTo>
                <a:lnTo>
                  <a:pt x="802" y="26"/>
                </a:lnTo>
                <a:lnTo>
                  <a:pt x="802" y="88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80" name="Freeform 70"/>
          <p:cNvSpPr>
            <a:spLocks/>
          </p:cNvSpPr>
          <p:nvPr/>
        </p:nvSpPr>
        <p:spPr bwMode="auto">
          <a:xfrm>
            <a:off x="2493963" y="1589088"/>
            <a:ext cx="969962" cy="950912"/>
          </a:xfrm>
          <a:custGeom>
            <a:avLst/>
            <a:gdLst>
              <a:gd name="T0" fmla="*/ 2147483647 w 767"/>
              <a:gd name="T1" fmla="*/ 2147483647 h 645"/>
              <a:gd name="T2" fmla="*/ 2147483647 w 767"/>
              <a:gd name="T3" fmla="*/ 2147483647 h 645"/>
              <a:gd name="T4" fmla="*/ 2147483647 w 767"/>
              <a:gd name="T5" fmla="*/ 2147483647 h 645"/>
              <a:gd name="T6" fmla="*/ 0 w 767"/>
              <a:gd name="T7" fmla="*/ 2147483647 h 645"/>
              <a:gd name="T8" fmla="*/ 2147483647 w 767"/>
              <a:gd name="T9" fmla="*/ 2147483647 h 645"/>
              <a:gd name="T10" fmla="*/ 2147483647 w 767"/>
              <a:gd name="T11" fmla="*/ 2147483647 h 645"/>
              <a:gd name="T12" fmla="*/ 2147483647 w 767"/>
              <a:gd name="T13" fmla="*/ 2147483647 h 645"/>
              <a:gd name="T14" fmla="*/ 2147483647 w 767"/>
              <a:gd name="T15" fmla="*/ 2147483647 h 645"/>
              <a:gd name="T16" fmla="*/ 2147483647 w 767"/>
              <a:gd name="T17" fmla="*/ 0 h 645"/>
              <a:gd name="T18" fmla="*/ 2147483647 w 767"/>
              <a:gd name="T19" fmla="*/ 2147483647 h 645"/>
              <a:gd name="T20" fmla="*/ 2147483647 w 767"/>
              <a:gd name="T21" fmla="*/ 2147483647 h 645"/>
              <a:gd name="T22" fmla="*/ 2147483647 w 767"/>
              <a:gd name="T23" fmla="*/ 2147483647 h 645"/>
              <a:gd name="T24" fmla="*/ 2147483647 w 767"/>
              <a:gd name="T25" fmla="*/ 2147483647 h 645"/>
              <a:gd name="T26" fmla="*/ 2147483647 w 767"/>
              <a:gd name="T27" fmla="*/ 2147483647 h 645"/>
              <a:gd name="T28" fmla="*/ 2147483647 w 767"/>
              <a:gd name="T29" fmla="*/ 2147483647 h 645"/>
              <a:gd name="T30" fmla="*/ 2147483647 w 767"/>
              <a:gd name="T31" fmla="*/ 2147483647 h 645"/>
              <a:gd name="T32" fmla="*/ 2147483647 w 767"/>
              <a:gd name="T33" fmla="*/ 2147483647 h 645"/>
              <a:gd name="T34" fmla="*/ 2147483647 w 767"/>
              <a:gd name="T35" fmla="*/ 2147483647 h 645"/>
              <a:gd name="T36" fmla="*/ 2147483647 w 767"/>
              <a:gd name="T37" fmla="*/ 2147483647 h 645"/>
              <a:gd name="T38" fmla="*/ 2147483647 w 767"/>
              <a:gd name="T39" fmla="*/ 2147483647 h 645"/>
              <a:gd name="T40" fmla="*/ 2147483647 w 767"/>
              <a:gd name="T41" fmla="*/ 2147483647 h 645"/>
              <a:gd name="T42" fmla="*/ 2147483647 w 767"/>
              <a:gd name="T43" fmla="*/ 2147483647 h 645"/>
              <a:gd name="T44" fmla="*/ 2147483647 w 767"/>
              <a:gd name="T45" fmla="*/ 2147483647 h 645"/>
              <a:gd name="T46" fmla="*/ 2147483647 w 767"/>
              <a:gd name="T47" fmla="*/ 2147483647 h 645"/>
              <a:gd name="T48" fmla="*/ 2147483647 w 767"/>
              <a:gd name="T49" fmla="*/ 2147483647 h 645"/>
              <a:gd name="T50" fmla="*/ 2147483647 w 767"/>
              <a:gd name="T51" fmla="*/ 2147483647 h 645"/>
              <a:gd name="T52" fmla="*/ 2147483647 w 767"/>
              <a:gd name="T53" fmla="*/ 2147483647 h 645"/>
              <a:gd name="T54" fmla="*/ 2147483647 w 767"/>
              <a:gd name="T55" fmla="*/ 2147483647 h 645"/>
              <a:gd name="T56" fmla="*/ 2147483647 w 767"/>
              <a:gd name="T57" fmla="*/ 2147483647 h 645"/>
              <a:gd name="T58" fmla="*/ 2147483647 w 767"/>
              <a:gd name="T59" fmla="*/ 2147483647 h 645"/>
              <a:gd name="T60" fmla="*/ 2147483647 w 767"/>
              <a:gd name="T61" fmla="*/ 2147483647 h 645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767"/>
              <a:gd name="T94" fmla="*/ 0 h 645"/>
              <a:gd name="T95" fmla="*/ 767 w 767"/>
              <a:gd name="T96" fmla="*/ 645 h 645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767" h="645">
                <a:moveTo>
                  <a:pt x="625" y="644"/>
                </a:moveTo>
                <a:lnTo>
                  <a:pt x="370" y="582"/>
                </a:lnTo>
                <a:lnTo>
                  <a:pt x="9" y="476"/>
                </a:lnTo>
                <a:lnTo>
                  <a:pt x="0" y="459"/>
                </a:lnTo>
                <a:lnTo>
                  <a:pt x="18" y="397"/>
                </a:lnTo>
                <a:lnTo>
                  <a:pt x="9" y="371"/>
                </a:lnTo>
                <a:lnTo>
                  <a:pt x="79" y="265"/>
                </a:lnTo>
                <a:lnTo>
                  <a:pt x="167" y="71"/>
                </a:lnTo>
                <a:lnTo>
                  <a:pt x="176" y="0"/>
                </a:lnTo>
                <a:lnTo>
                  <a:pt x="185" y="9"/>
                </a:lnTo>
                <a:lnTo>
                  <a:pt x="211" y="9"/>
                </a:lnTo>
                <a:lnTo>
                  <a:pt x="264" y="44"/>
                </a:lnTo>
                <a:lnTo>
                  <a:pt x="255" y="97"/>
                </a:lnTo>
                <a:lnTo>
                  <a:pt x="291" y="115"/>
                </a:lnTo>
                <a:lnTo>
                  <a:pt x="335" y="115"/>
                </a:lnTo>
                <a:lnTo>
                  <a:pt x="379" y="124"/>
                </a:lnTo>
                <a:lnTo>
                  <a:pt x="387" y="141"/>
                </a:lnTo>
                <a:lnTo>
                  <a:pt x="396" y="132"/>
                </a:lnTo>
                <a:lnTo>
                  <a:pt x="431" y="132"/>
                </a:lnTo>
                <a:lnTo>
                  <a:pt x="467" y="141"/>
                </a:lnTo>
                <a:lnTo>
                  <a:pt x="519" y="132"/>
                </a:lnTo>
                <a:lnTo>
                  <a:pt x="572" y="141"/>
                </a:lnTo>
                <a:lnTo>
                  <a:pt x="740" y="176"/>
                </a:lnTo>
                <a:lnTo>
                  <a:pt x="766" y="229"/>
                </a:lnTo>
                <a:lnTo>
                  <a:pt x="722" y="309"/>
                </a:lnTo>
                <a:lnTo>
                  <a:pt x="704" y="318"/>
                </a:lnTo>
                <a:lnTo>
                  <a:pt x="678" y="353"/>
                </a:lnTo>
                <a:lnTo>
                  <a:pt x="669" y="371"/>
                </a:lnTo>
                <a:lnTo>
                  <a:pt x="696" y="388"/>
                </a:lnTo>
                <a:lnTo>
                  <a:pt x="678" y="432"/>
                </a:lnTo>
                <a:lnTo>
                  <a:pt x="625" y="644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81" name="Freeform 71"/>
          <p:cNvSpPr>
            <a:spLocks/>
          </p:cNvSpPr>
          <p:nvPr/>
        </p:nvSpPr>
        <p:spPr bwMode="auto">
          <a:xfrm>
            <a:off x="7348538" y="2552700"/>
            <a:ext cx="728662" cy="565150"/>
          </a:xfrm>
          <a:custGeom>
            <a:avLst/>
            <a:gdLst>
              <a:gd name="T0" fmla="*/ 2147483647 w 547"/>
              <a:gd name="T1" fmla="*/ 2147483647 h 354"/>
              <a:gd name="T2" fmla="*/ 2147483647 w 547"/>
              <a:gd name="T3" fmla="*/ 2147483647 h 354"/>
              <a:gd name="T4" fmla="*/ 2147483647 w 547"/>
              <a:gd name="T5" fmla="*/ 2147483647 h 354"/>
              <a:gd name="T6" fmla="*/ 2147483647 w 547"/>
              <a:gd name="T7" fmla="*/ 2147483647 h 354"/>
              <a:gd name="T8" fmla="*/ 0 w 547"/>
              <a:gd name="T9" fmla="*/ 2147483647 h 354"/>
              <a:gd name="T10" fmla="*/ 2147483647 w 547"/>
              <a:gd name="T11" fmla="*/ 2147483647 h 354"/>
              <a:gd name="T12" fmla="*/ 2147483647 w 547"/>
              <a:gd name="T13" fmla="*/ 2147483647 h 354"/>
              <a:gd name="T14" fmla="*/ 2147483647 w 547"/>
              <a:gd name="T15" fmla="*/ 2147483647 h 354"/>
              <a:gd name="T16" fmla="*/ 2147483647 w 547"/>
              <a:gd name="T17" fmla="*/ 2147483647 h 354"/>
              <a:gd name="T18" fmla="*/ 2147483647 w 547"/>
              <a:gd name="T19" fmla="*/ 2147483647 h 354"/>
              <a:gd name="T20" fmla="*/ 2147483647 w 547"/>
              <a:gd name="T21" fmla="*/ 0 h 354"/>
              <a:gd name="T22" fmla="*/ 2147483647 w 547"/>
              <a:gd name="T23" fmla="*/ 2147483647 h 354"/>
              <a:gd name="T24" fmla="*/ 2147483647 w 547"/>
              <a:gd name="T25" fmla="*/ 2147483647 h 354"/>
              <a:gd name="T26" fmla="*/ 2147483647 w 547"/>
              <a:gd name="T27" fmla="*/ 2147483647 h 354"/>
              <a:gd name="T28" fmla="*/ 2147483647 w 547"/>
              <a:gd name="T29" fmla="*/ 2147483647 h 354"/>
              <a:gd name="T30" fmla="*/ 2147483647 w 547"/>
              <a:gd name="T31" fmla="*/ 2147483647 h 354"/>
              <a:gd name="T32" fmla="*/ 2147483647 w 547"/>
              <a:gd name="T33" fmla="*/ 2147483647 h 354"/>
              <a:gd name="T34" fmla="*/ 2147483647 w 547"/>
              <a:gd name="T35" fmla="*/ 2147483647 h 354"/>
              <a:gd name="T36" fmla="*/ 2147483647 w 547"/>
              <a:gd name="T37" fmla="*/ 2147483647 h 354"/>
              <a:gd name="T38" fmla="*/ 2147483647 w 547"/>
              <a:gd name="T39" fmla="*/ 2147483647 h 354"/>
              <a:gd name="T40" fmla="*/ 2147483647 w 547"/>
              <a:gd name="T41" fmla="*/ 2147483647 h 354"/>
              <a:gd name="T42" fmla="*/ 2147483647 w 547"/>
              <a:gd name="T43" fmla="*/ 2147483647 h 354"/>
              <a:gd name="T44" fmla="*/ 2147483647 w 547"/>
              <a:gd name="T45" fmla="*/ 2147483647 h 354"/>
              <a:gd name="T46" fmla="*/ 2147483647 w 547"/>
              <a:gd name="T47" fmla="*/ 2147483647 h 354"/>
              <a:gd name="T48" fmla="*/ 2147483647 w 547"/>
              <a:gd name="T49" fmla="*/ 2147483647 h 354"/>
              <a:gd name="T50" fmla="*/ 2147483647 w 547"/>
              <a:gd name="T51" fmla="*/ 2147483647 h 354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547"/>
              <a:gd name="T79" fmla="*/ 0 h 354"/>
              <a:gd name="T80" fmla="*/ 547 w 547"/>
              <a:gd name="T81" fmla="*/ 354 h 354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547" h="354">
                <a:moveTo>
                  <a:pt x="467" y="274"/>
                </a:moveTo>
                <a:lnTo>
                  <a:pt x="132" y="335"/>
                </a:lnTo>
                <a:lnTo>
                  <a:pt x="35" y="353"/>
                </a:lnTo>
                <a:lnTo>
                  <a:pt x="26" y="238"/>
                </a:lnTo>
                <a:lnTo>
                  <a:pt x="0" y="79"/>
                </a:lnTo>
                <a:lnTo>
                  <a:pt x="26" y="62"/>
                </a:lnTo>
                <a:lnTo>
                  <a:pt x="26" y="53"/>
                </a:lnTo>
                <a:lnTo>
                  <a:pt x="35" y="53"/>
                </a:lnTo>
                <a:lnTo>
                  <a:pt x="53" y="35"/>
                </a:lnTo>
                <a:lnTo>
                  <a:pt x="62" y="71"/>
                </a:lnTo>
                <a:lnTo>
                  <a:pt x="440" y="0"/>
                </a:lnTo>
                <a:lnTo>
                  <a:pt x="458" y="9"/>
                </a:lnTo>
                <a:lnTo>
                  <a:pt x="467" y="9"/>
                </a:lnTo>
                <a:lnTo>
                  <a:pt x="476" y="9"/>
                </a:lnTo>
                <a:lnTo>
                  <a:pt x="493" y="53"/>
                </a:lnTo>
                <a:lnTo>
                  <a:pt x="520" y="62"/>
                </a:lnTo>
                <a:lnTo>
                  <a:pt x="511" y="71"/>
                </a:lnTo>
                <a:lnTo>
                  <a:pt x="502" y="106"/>
                </a:lnTo>
                <a:lnTo>
                  <a:pt x="493" y="115"/>
                </a:lnTo>
                <a:lnTo>
                  <a:pt x="502" y="124"/>
                </a:lnTo>
                <a:lnTo>
                  <a:pt x="493" y="150"/>
                </a:lnTo>
                <a:lnTo>
                  <a:pt x="511" y="177"/>
                </a:lnTo>
                <a:lnTo>
                  <a:pt x="546" y="203"/>
                </a:lnTo>
                <a:lnTo>
                  <a:pt x="493" y="256"/>
                </a:lnTo>
                <a:lnTo>
                  <a:pt x="476" y="256"/>
                </a:lnTo>
                <a:lnTo>
                  <a:pt x="467" y="274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82" name="Freeform 72"/>
          <p:cNvSpPr>
            <a:spLocks/>
          </p:cNvSpPr>
          <p:nvPr/>
        </p:nvSpPr>
        <p:spPr bwMode="auto">
          <a:xfrm>
            <a:off x="8305800" y="2446338"/>
            <a:ext cx="103188" cy="142875"/>
          </a:xfrm>
          <a:custGeom>
            <a:avLst/>
            <a:gdLst>
              <a:gd name="T0" fmla="*/ 2147483647 w 80"/>
              <a:gd name="T1" fmla="*/ 2147483647 h 98"/>
              <a:gd name="T2" fmla="*/ 2147483647 w 80"/>
              <a:gd name="T3" fmla="*/ 2147483647 h 98"/>
              <a:gd name="T4" fmla="*/ 2147483647 w 80"/>
              <a:gd name="T5" fmla="*/ 2147483647 h 98"/>
              <a:gd name="T6" fmla="*/ 2147483647 w 80"/>
              <a:gd name="T7" fmla="*/ 2147483647 h 98"/>
              <a:gd name="T8" fmla="*/ 0 w 80"/>
              <a:gd name="T9" fmla="*/ 2147483647 h 98"/>
              <a:gd name="T10" fmla="*/ 2147483647 w 80"/>
              <a:gd name="T11" fmla="*/ 0 h 98"/>
              <a:gd name="T12" fmla="*/ 2147483647 w 80"/>
              <a:gd name="T13" fmla="*/ 2147483647 h 98"/>
              <a:gd name="T14" fmla="*/ 2147483647 w 80"/>
              <a:gd name="T15" fmla="*/ 2147483647 h 98"/>
              <a:gd name="T16" fmla="*/ 2147483647 w 80"/>
              <a:gd name="T17" fmla="*/ 2147483647 h 9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0"/>
              <a:gd name="T28" fmla="*/ 0 h 98"/>
              <a:gd name="T29" fmla="*/ 80 w 80"/>
              <a:gd name="T30" fmla="*/ 98 h 9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0" h="98">
                <a:moveTo>
                  <a:pt x="79" y="53"/>
                </a:moveTo>
                <a:lnTo>
                  <a:pt x="53" y="71"/>
                </a:lnTo>
                <a:lnTo>
                  <a:pt x="53" y="79"/>
                </a:lnTo>
                <a:lnTo>
                  <a:pt x="18" y="97"/>
                </a:lnTo>
                <a:lnTo>
                  <a:pt x="0" y="9"/>
                </a:lnTo>
                <a:lnTo>
                  <a:pt x="35" y="0"/>
                </a:lnTo>
                <a:lnTo>
                  <a:pt x="53" y="26"/>
                </a:lnTo>
                <a:lnTo>
                  <a:pt x="70" y="44"/>
                </a:lnTo>
                <a:lnTo>
                  <a:pt x="79" y="53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83" name="Freeform 73"/>
          <p:cNvSpPr>
            <a:spLocks/>
          </p:cNvSpPr>
          <p:nvPr/>
        </p:nvSpPr>
        <p:spPr bwMode="auto">
          <a:xfrm>
            <a:off x="7180263" y="3898900"/>
            <a:ext cx="611187" cy="534988"/>
          </a:xfrm>
          <a:custGeom>
            <a:avLst/>
            <a:gdLst>
              <a:gd name="T0" fmla="*/ 2147483647 w 484"/>
              <a:gd name="T1" fmla="*/ 2147483647 h 363"/>
              <a:gd name="T2" fmla="*/ 2147483647 w 484"/>
              <a:gd name="T3" fmla="*/ 2147483647 h 363"/>
              <a:gd name="T4" fmla="*/ 2147483647 w 484"/>
              <a:gd name="T5" fmla="*/ 2147483647 h 363"/>
              <a:gd name="T6" fmla="*/ 2147483647 w 484"/>
              <a:gd name="T7" fmla="*/ 2147483647 h 363"/>
              <a:gd name="T8" fmla="*/ 2147483647 w 484"/>
              <a:gd name="T9" fmla="*/ 2147483647 h 363"/>
              <a:gd name="T10" fmla="*/ 2147483647 w 484"/>
              <a:gd name="T11" fmla="*/ 2147483647 h 363"/>
              <a:gd name="T12" fmla="*/ 2147483647 w 484"/>
              <a:gd name="T13" fmla="*/ 2147483647 h 363"/>
              <a:gd name="T14" fmla="*/ 2147483647 w 484"/>
              <a:gd name="T15" fmla="*/ 2147483647 h 363"/>
              <a:gd name="T16" fmla="*/ 2147483647 w 484"/>
              <a:gd name="T17" fmla="*/ 2147483647 h 363"/>
              <a:gd name="T18" fmla="*/ 2147483647 w 484"/>
              <a:gd name="T19" fmla="*/ 2147483647 h 363"/>
              <a:gd name="T20" fmla="*/ 2147483647 w 484"/>
              <a:gd name="T21" fmla="*/ 2147483647 h 363"/>
              <a:gd name="T22" fmla="*/ 2147483647 w 484"/>
              <a:gd name="T23" fmla="*/ 2147483647 h 363"/>
              <a:gd name="T24" fmla="*/ 2147483647 w 484"/>
              <a:gd name="T25" fmla="*/ 2147483647 h 363"/>
              <a:gd name="T26" fmla="*/ 2147483647 w 484"/>
              <a:gd name="T27" fmla="*/ 2147483647 h 363"/>
              <a:gd name="T28" fmla="*/ 2147483647 w 484"/>
              <a:gd name="T29" fmla="*/ 2147483647 h 363"/>
              <a:gd name="T30" fmla="*/ 2147483647 w 484"/>
              <a:gd name="T31" fmla="*/ 2147483647 h 363"/>
              <a:gd name="T32" fmla="*/ 2147483647 w 484"/>
              <a:gd name="T33" fmla="*/ 2147483647 h 363"/>
              <a:gd name="T34" fmla="*/ 2147483647 w 484"/>
              <a:gd name="T35" fmla="*/ 2147483647 h 363"/>
              <a:gd name="T36" fmla="*/ 2147483647 w 484"/>
              <a:gd name="T37" fmla="*/ 2147483647 h 363"/>
              <a:gd name="T38" fmla="*/ 2147483647 w 484"/>
              <a:gd name="T39" fmla="*/ 2147483647 h 363"/>
              <a:gd name="T40" fmla="*/ 2147483647 w 484"/>
              <a:gd name="T41" fmla="*/ 2147483647 h 363"/>
              <a:gd name="T42" fmla="*/ 2147483647 w 484"/>
              <a:gd name="T43" fmla="*/ 2147483647 h 363"/>
              <a:gd name="T44" fmla="*/ 2147483647 w 484"/>
              <a:gd name="T45" fmla="*/ 2147483647 h 363"/>
              <a:gd name="T46" fmla="*/ 2147483647 w 484"/>
              <a:gd name="T47" fmla="*/ 2147483647 h 363"/>
              <a:gd name="T48" fmla="*/ 2147483647 w 484"/>
              <a:gd name="T49" fmla="*/ 2147483647 h 363"/>
              <a:gd name="T50" fmla="*/ 2147483647 w 484"/>
              <a:gd name="T51" fmla="*/ 2147483647 h 363"/>
              <a:gd name="T52" fmla="*/ 2147483647 w 484"/>
              <a:gd name="T53" fmla="*/ 2147483647 h 363"/>
              <a:gd name="T54" fmla="*/ 2147483647 w 484"/>
              <a:gd name="T55" fmla="*/ 2147483647 h 363"/>
              <a:gd name="T56" fmla="*/ 2147483647 w 484"/>
              <a:gd name="T57" fmla="*/ 2147483647 h 363"/>
              <a:gd name="T58" fmla="*/ 2147483647 w 484"/>
              <a:gd name="T59" fmla="*/ 2147483647 h 363"/>
              <a:gd name="T60" fmla="*/ 2147483647 w 484"/>
              <a:gd name="T61" fmla="*/ 2147483647 h 363"/>
              <a:gd name="T62" fmla="*/ 0 w 484"/>
              <a:gd name="T63" fmla="*/ 2147483647 h 363"/>
              <a:gd name="T64" fmla="*/ 2147483647 w 484"/>
              <a:gd name="T65" fmla="*/ 2147483647 h 363"/>
              <a:gd name="T66" fmla="*/ 2147483647 w 484"/>
              <a:gd name="T67" fmla="*/ 2147483647 h 363"/>
              <a:gd name="T68" fmla="*/ 2147483647 w 484"/>
              <a:gd name="T69" fmla="*/ 2147483647 h 363"/>
              <a:gd name="T70" fmla="*/ 2147483647 w 484"/>
              <a:gd name="T71" fmla="*/ 0 h 363"/>
              <a:gd name="T72" fmla="*/ 2147483647 w 484"/>
              <a:gd name="T73" fmla="*/ 2147483647 h 363"/>
              <a:gd name="T74" fmla="*/ 2147483647 w 484"/>
              <a:gd name="T75" fmla="*/ 0 h 363"/>
              <a:gd name="T76" fmla="*/ 2147483647 w 484"/>
              <a:gd name="T77" fmla="*/ 2147483647 h 363"/>
              <a:gd name="T78" fmla="*/ 2147483647 w 484"/>
              <a:gd name="T79" fmla="*/ 2147483647 h 363"/>
              <a:gd name="T80" fmla="*/ 2147483647 w 484"/>
              <a:gd name="T81" fmla="*/ 2147483647 h 363"/>
              <a:gd name="T82" fmla="*/ 2147483647 w 484"/>
              <a:gd name="T83" fmla="*/ 2147483647 h 36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484"/>
              <a:gd name="T127" fmla="*/ 0 h 363"/>
              <a:gd name="T128" fmla="*/ 484 w 484"/>
              <a:gd name="T129" fmla="*/ 363 h 36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484" h="363">
                <a:moveTo>
                  <a:pt x="483" y="106"/>
                </a:moveTo>
                <a:lnTo>
                  <a:pt x="448" y="150"/>
                </a:lnTo>
                <a:lnTo>
                  <a:pt x="430" y="177"/>
                </a:lnTo>
                <a:lnTo>
                  <a:pt x="439" y="194"/>
                </a:lnTo>
                <a:lnTo>
                  <a:pt x="422" y="221"/>
                </a:lnTo>
                <a:lnTo>
                  <a:pt x="404" y="230"/>
                </a:lnTo>
                <a:lnTo>
                  <a:pt x="404" y="238"/>
                </a:lnTo>
                <a:lnTo>
                  <a:pt x="369" y="283"/>
                </a:lnTo>
                <a:lnTo>
                  <a:pt x="351" y="283"/>
                </a:lnTo>
                <a:lnTo>
                  <a:pt x="334" y="300"/>
                </a:lnTo>
                <a:lnTo>
                  <a:pt x="316" y="300"/>
                </a:lnTo>
                <a:lnTo>
                  <a:pt x="325" y="318"/>
                </a:lnTo>
                <a:lnTo>
                  <a:pt x="307" y="336"/>
                </a:lnTo>
                <a:lnTo>
                  <a:pt x="290" y="318"/>
                </a:lnTo>
                <a:lnTo>
                  <a:pt x="299" y="327"/>
                </a:lnTo>
                <a:lnTo>
                  <a:pt x="307" y="336"/>
                </a:lnTo>
                <a:lnTo>
                  <a:pt x="290" y="362"/>
                </a:lnTo>
                <a:lnTo>
                  <a:pt x="263" y="353"/>
                </a:lnTo>
                <a:lnTo>
                  <a:pt x="255" y="318"/>
                </a:lnTo>
                <a:lnTo>
                  <a:pt x="228" y="300"/>
                </a:lnTo>
                <a:lnTo>
                  <a:pt x="220" y="274"/>
                </a:lnTo>
                <a:lnTo>
                  <a:pt x="211" y="265"/>
                </a:lnTo>
                <a:lnTo>
                  <a:pt x="211" y="256"/>
                </a:lnTo>
                <a:lnTo>
                  <a:pt x="184" y="247"/>
                </a:lnTo>
                <a:lnTo>
                  <a:pt x="176" y="238"/>
                </a:lnTo>
                <a:lnTo>
                  <a:pt x="176" y="230"/>
                </a:lnTo>
                <a:lnTo>
                  <a:pt x="158" y="221"/>
                </a:lnTo>
                <a:lnTo>
                  <a:pt x="158" y="212"/>
                </a:lnTo>
                <a:lnTo>
                  <a:pt x="88" y="159"/>
                </a:lnTo>
                <a:lnTo>
                  <a:pt x="53" y="106"/>
                </a:lnTo>
                <a:lnTo>
                  <a:pt x="35" y="106"/>
                </a:lnTo>
                <a:lnTo>
                  <a:pt x="0" y="79"/>
                </a:lnTo>
                <a:lnTo>
                  <a:pt x="18" y="44"/>
                </a:lnTo>
                <a:lnTo>
                  <a:pt x="53" y="26"/>
                </a:lnTo>
                <a:lnTo>
                  <a:pt x="88" y="9"/>
                </a:lnTo>
                <a:lnTo>
                  <a:pt x="220" y="0"/>
                </a:lnTo>
                <a:lnTo>
                  <a:pt x="220" y="9"/>
                </a:lnTo>
                <a:lnTo>
                  <a:pt x="228" y="0"/>
                </a:lnTo>
                <a:lnTo>
                  <a:pt x="246" y="18"/>
                </a:lnTo>
                <a:lnTo>
                  <a:pt x="246" y="35"/>
                </a:lnTo>
                <a:lnTo>
                  <a:pt x="351" y="18"/>
                </a:lnTo>
                <a:lnTo>
                  <a:pt x="483" y="106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84" name="Freeform 74"/>
          <p:cNvSpPr>
            <a:spLocks/>
          </p:cNvSpPr>
          <p:nvPr/>
        </p:nvSpPr>
        <p:spPr bwMode="auto">
          <a:xfrm>
            <a:off x="4735513" y="2108200"/>
            <a:ext cx="838200" cy="649288"/>
          </a:xfrm>
          <a:custGeom>
            <a:avLst/>
            <a:gdLst>
              <a:gd name="T0" fmla="*/ 2147483647 w 662"/>
              <a:gd name="T1" fmla="*/ 2147483647 h 441"/>
              <a:gd name="T2" fmla="*/ 2147483647 w 662"/>
              <a:gd name="T3" fmla="*/ 2147483647 h 441"/>
              <a:gd name="T4" fmla="*/ 2147483647 w 662"/>
              <a:gd name="T5" fmla="*/ 2147483647 h 441"/>
              <a:gd name="T6" fmla="*/ 2147483647 w 662"/>
              <a:gd name="T7" fmla="*/ 2147483647 h 441"/>
              <a:gd name="T8" fmla="*/ 2147483647 w 662"/>
              <a:gd name="T9" fmla="*/ 2147483647 h 441"/>
              <a:gd name="T10" fmla="*/ 2147483647 w 662"/>
              <a:gd name="T11" fmla="*/ 2147483647 h 441"/>
              <a:gd name="T12" fmla="*/ 2147483647 w 662"/>
              <a:gd name="T13" fmla="*/ 2147483647 h 441"/>
              <a:gd name="T14" fmla="*/ 2147483647 w 662"/>
              <a:gd name="T15" fmla="*/ 2147483647 h 441"/>
              <a:gd name="T16" fmla="*/ 2147483647 w 662"/>
              <a:gd name="T17" fmla="*/ 2147483647 h 441"/>
              <a:gd name="T18" fmla="*/ 0 w 662"/>
              <a:gd name="T19" fmla="*/ 2147483647 h 441"/>
              <a:gd name="T20" fmla="*/ 2147483647 w 662"/>
              <a:gd name="T21" fmla="*/ 2147483647 h 441"/>
              <a:gd name="T22" fmla="*/ 2147483647 w 662"/>
              <a:gd name="T23" fmla="*/ 2147483647 h 441"/>
              <a:gd name="T24" fmla="*/ 2147483647 w 662"/>
              <a:gd name="T25" fmla="*/ 0 h 441"/>
              <a:gd name="T26" fmla="*/ 2147483647 w 662"/>
              <a:gd name="T27" fmla="*/ 2147483647 h 441"/>
              <a:gd name="T28" fmla="*/ 2147483647 w 662"/>
              <a:gd name="T29" fmla="*/ 2147483647 h 441"/>
              <a:gd name="T30" fmla="*/ 2147483647 w 662"/>
              <a:gd name="T31" fmla="*/ 2147483647 h 441"/>
              <a:gd name="T32" fmla="*/ 2147483647 w 662"/>
              <a:gd name="T33" fmla="*/ 2147483647 h 441"/>
              <a:gd name="T34" fmla="*/ 2147483647 w 662"/>
              <a:gd name="T35" fmla="*/ 2147483647 h 441"/>
              <a:gd name="T36" fmla="*/ 2147483647 w 662"/>
              <a:gd name="T37" fmla="*/ 2147483647 h 441"/>
              <a:gd name="T38" fmla="*/ 2147483647 w 662"/>
              <a:gd name="T39" fmla="*/ 2147483647 h 441"/>
              <a:gd name="T40" fmla="*/ 2147483647 w 662"/>
              <a:gd name="T41" fmla="*/ 2147483647 h 441"/>
              <a:gd name="T42" fmla="*/ 2147483647 w 662"/>
              <a:gd name="T43" fmla="*/ 2147483647 h 441"/>
              <a:gd name="T44" fmla="*/ 2147483647 w 662"/>
              <a:gd name="T45" fmla="*/ 2147483647 h 441"/>
              <a:gd name="T46" fmla="*/ 2147483647 w 662"/>
              <a:gd name="T47" fmla="*/ 2147483647 h 44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662"/>
              <a:gd name="T73" fmla="*/ 0 h 441"/>
              <a:gd name="T74" fmla="*/ 662 w 662"/>
              <a:gd name="T75" fmla="*/ 441 h 44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662" h="441">
                <a:moveTo>
                  <a:pt x="661" y="440"/>
                </a:moveTo>
                <a:lnTo>
                  <a:pt x="643" y="422"/>
                </a:lnTo>
                <a:lnTo>
                  <a:pt x="590" y="396"/>
                </a:lnTo>
                <a:lnTo>
                  <a:pt x="538" y="396"/>
                </a:lnTo>
                <a:lnTo>
                  <a:pt x="538" y="405"/>
                </a:lnTo>
                <a:lnTo>
                  <a:pt x="529" y="405"/>
                </a:lnTo>
                <a:lnTo>
                  <a:pt x="485" y="387"/>
                </a:lnTo>
                <a:lnTo>
                  <a:pt x="485" y="378"/>
                </a:lnTo>
                <a:lnTo>
                  <a:pt x="247" y="370"/>
                </a:lnTo>
                <a:lnTo>
                  <a:pt x="0" y="343"/>
                </a:lnTo>
                <a:lnTo>
                  <a:pt x="18" y="114"/>
                </a:lnTo>
                <a:lnTo>
                  <a:pt x="26" y="114"/>
                </a:lnTo>
                <a:lnTo>
                  <a:pt x="35" y="0"/>
                </a:lnTo>
                <a:lnTo>
                  <a:pt x="661" y="35"/>
                </a:lnTo>
                <a:lnTo>
                  <a:pt x="635" y="70"/>
                </a:lnTo>
                <a:lnTo>
                  <a:pt x="661" y="106"/>
                </a:lnTo>
                <a:lnTo>
                  <a:pt x="661" y="317"/>
                </a:lnTo>
                <a:lnTo>
                  <a:pt x="652" y="317"/>
                </a:lnTo>
                <a:lnTo>
                  <a:pt x="652" y="343"/>
                </a:lnTo>
                <a:lnTo>
                  <a:pt x="652" y="352"/>
                </a:lnTo>
                <a:lnTo>
                  <a:pt x="661" y="370"/>
                </a:lnTo>
                <a:lnTo>
                  <a:pt x="643" y="414"/>
                </a:lnTo>
                <a:lnTo>
                  <a:pt x="652" y="422"/>
                </a:lnTo>
                <a:lnTo>
                  <a:pt x="661" y="44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85" name="Freeform 75"/>
          <p:cNvSpPr>
            <a:spLocks/>
          </p:cNvSpPr>
          <p:nvPr/>
        </p:nvSpPr>
        <p:spPr bwMode="auto">
          <a:xfrm>
            <a:off x="4249738" y="3768725"/>
            <a:ext cx="1684337" cy="1911350"/>
          </a:xfrm>
          <a:custGeom>
            <a:avLst/>
            <a:gdLst>
              <a:gd name="T0" fmla="*/ 2147483647 w 1332"/>
              <a:gd name="T1" fmla="*/ 2147483647 h 1297"/>
              <a:gd name="T2" fmla="*/ 2147483647 w 1332"/>
              <a:gd name="T3" fmla="*/ 2147483647 h 1297"/>
              <a:gd name="T4" fmla="*/ 2147483647 w 1332"/>
              <a:gd name="T5" fmla="*/ 2147483647 h 1297"/>
              <a:gd name="T6" fmla="*/ 2147483647 w 1332"/>
              <a:gd name="T7" fmla="*/ 2147483647 h 1297"/>
              <a:gd name="T8" fmla="*/ 2147483647 w 1332"/>
              <a:gd name="T9" fmla="*/ 2147483647 h 1297"/>
              <a:gd name="T10" fmla="*/ 2147483647 w 1332"/>
              <a:gd name="T11" fmla="*/ 2147483647 h 1297"/>
              <a:gd name="T12" fmla="*/ 2147483647 w 1332"/>
              <a:gd name="T13" fmla="*/ 2147483647 h 1297"/>
              <a:gd name="T14" fmla="*/ 2147483647 w 1332"/>
              <a:gd name="T15" fmla="*/ 2147483647 h 1297"/>
              <a:gd name="T16" fmla="*/ 2147483647 w 1332"/>
              <a:gd name="T17" fmla="*/ 2147483647 h 1297"/>
              <a:gd name="T18" fmla="*/ 2147483647 w 1332"/>
              <a:gd name="T19" fmla="*/ 2147483647 h 1297"/>
              <a:gd name="T20" fmla="*/ 2147483647 w 1332"/>
              <a:gd name="T21" fmla="*/ 2147483647 h 1297"/>
              <a:gd name="T22" fmla="*/ 2147483647 w 1332"/>
              <a:gd name="T23" fmla="*/ 2147483647 h 1297"/>
              <a:gd name="T24" fmla="*/ 2147483647 w 1332"/>
              <a:gd name="T25" fmla="*/ 2147483647 h 1297"/>
              <a:gd name="T26" fmla="*/ 2147483647 w 1332"/>
              <a:gd name="T27" fmla="*/ 2147483647 h 1297"/>
              <a:gd name="T28" fmla="*/ 2147483647 w 1332"/>
              <a:gd name="T29" fmla="*/ 2147483647 h 1297"/>
              <a:gd name="T30" fmla="*/ 2147483647 w 1332"/>
              <a:gd name="T31" fmla="*/ 2147483647 h 1297"/>
              <a:gd name="T32" fmla="*/ 2147483647 w 1332"/>
              <a:gd name="T33" fmla="*/ 2147483647 h 1297"/>
              <a:gd name="T34" fmla="*/ 2147483647 w 1332"/>
              <a:gd name="T35" fmla="*/ 2147483647 h 1297"/>
              <a:gd name="T36" fmla="*/ 2147483647 w 1332"/>
              <a:gd name="T37" fmla="*/ 2147483647 h 1297"/>
              <a:gd name="T38" fmla="*/ 2147483647 w 1332"/>
              <a:gd name="T39" fmla="*/ 2147483647 h 1297"/>
              <a:gd name="T40" fmla="*/ 2147483647 w 1332"/>
              <a:gd name="T41" fmla="*/ 2147483647 h 1297"/>
              <a:gd name="T42" fmla="*/ 2147483647 w 1332"/>
              <a:gd name="T43" fmla="*/ 2147483647 h 1297"/>
              <a:gd name="T44" fmla="*/ 2147483647 w 1332"/>
              <a:gd name="T45" fmla="*/ 2147483647 h 1297"/>
              <a:gd name="T46" fmla="*/ 2147483647 w 1332"/>
              <a:gd name="T47" fmla="*/ 2147483647 h 1297"/>
              <a:gd name="T48" fmla="*/ 2147483647 w 1332"/>
              <a:gd name="T49" fmla="*/ 2147483647 h 1297"/>
              <a:gd name="T50" fmla="*/ 2147483647 w 1332"/>
              <a:gd name="T51" fmla="*/ 2147483647 h 1297"/>
              <a:gd name="T52" fmla="*/ 2147483647 w 1332"/>
              <a:gd name="T53" fmla="*/ 2147483647 h 1297"/>
              <a:gd name="T54" fmla="*/ 2147483647 w 1332"/>
              <a:gd name="T55" fmla="*/ 2147483647 h 1297"/>
              <a:gd name="T56" fmla="*/ 2147483647 w 1332"/>
              <a:gd name="T57" fmla="*/ 2147483647 h 1297"/>
              <a:gd name="T58" fmla="*/ 2147483647 w 1332"/>
              <a:gd name="T59" fmla="*/ 2147483647 h 1297"/>
              <a:gd name="T60" fmla="*/ 2147483647 w 1332"/>
              <a:gd name="T61" fmla="*/ 2147483647 h 1297"/>
              <a:gd name="T62" fmla="*/ 0 w 1332"/>
              <a:gd name="T63" fmla="*/ 2147483647 h 1297"/>
              <a:gd name="T64" fmla="*/ 2147483647 w 1332"/>
              <a:gd name="T65" fmla="*/ 2147483647 h 1297"/>
              <a:gd name="T66" fmla="*/ 2147483647 w 1332"/>
              <a:gd name="T67" fmla="*/ 2147483647 h 1297"/>
              <a:gd name="T68" fmla="*/ 2147483647 w 1332"/>
              <a:gd name="T69" fmla="*/ 2147483647 h 1297"/>
              <a:gd name="T70" fmla="*/ 2147483647 w 1332"/>
              <a:gd name="T71" fmla="*/ 2147483647 h 1297"/>
              <a:gd name="T72" fmla="*/ 2147483647 w 1332"/>
              <a:gd name="T73" fmla="*/ 2147483647 h 1297"/>
              <a:gd name="T74" fmla="*/ 2147483647 w 1332"/>
              <a:gd name="T75" fmla="*/ 2147483647 h 1297"/>
              <a:gd name="T76" fmla="*/ 2147483647 w 1332"/>
              <a:gd name="T77" fmla="*/ 2147483647 h 1297"/>
              <a:gd name="T78" fmla="*/ 2147483647 w 1332"/>
              <a:gd name="T79" fmla="*/ 2147483647 h 1297"/>
              <a:gd name="T80" fmla="*/ 2147483647 w 1332"/>
              <a:gd name="T81" fmla="*/ 2147483647 h 1297"/>
              <a:gd name="T82" fmla="*/ 2147483647 w 1332"/>
              <a:gd name="T83" fmla="*/ 2147483647 h 1297"/>
              <a:gd name="T84" fmla="*/ 2147483647 w 1332"/>
              <a:gd name="T85" fmla="*/ 2147483647 h 1297"/>
              <a:gd name="T86" fmla="*/ 2147483647 w 1332"/>
              <a:gd name="T87" fmla="*/ 2147483647 h 1297"/>
              <a:gd name="T88" fmla="*/ 2147483647 w 1332"/>
              <a:gd name="T89" fmla="*/ 2147483647 h 1297"/>
              <a:gd name="T90" fmla="*/ 2147483647 w 1332"/>
              <a:gd name="T91" fmla="*/ 2147483647 h 1297"/>
              <a:gd name="T92" fmla="*/ 2147483647 w 1332"/>
              <a:gd name="T93" fmla="*/ 2147483647 h 1297"/>
              <a:gd name="T94" fmla="*/ 2147483647 w 1332"/>
              <a:gd name="T95" fmla="*/ 2147483647 h 1297"/>
              <a:gd name="T96" fmla="*/ 2147483647 w 1332"/>
              <a:gd name="T97" fmla="*/ 2147483647 h 1297"/>
              <a:gd name="T98" fmla="*/ 2147483647 w 1332"/>
              <a:gd name="T99" fmla="*/ 2147483647 h 1297"/>
              <a:gd name="T100" fmla="*/ 2147483647 w 1332"/>
              <a:gd name="T101" fmla="*/ 2147483647 h 1297"/>
              <a:gd name="T102" fmla="*/ 2147483647 w 1332"/>
              <a:gd name="T103" fmla="*/ 2147483647 h 1297"/>
              <a:gd name="T104" fmla="*/ 2147483647 w 1332"/>
              <a:gd name="T105" fmla="*/ 2147483647 h 1297"/>
              <a:gd name="T106" fmla="*/ 2147483647 w 1332"/>
              <a:gd name="T107" fmla="*/ 2147483647 h 1297"/>
              <a:gd name="T108" fmla="*/ 2147483647 w 1332"/>
              <a:gd name="T109" fmla="*/ 2147483647 h 1297"/>
              <a:gd name="T110" fmla="*/ 2147483647 w 1332"/>
              <a:gd name="T111" fmla="*/ 2147483647 h 1297"/>
              <a:gd name="T112" fmla="*/ 2147483647 w 1332"/>
              <a:gd name="T113" fmla="*/ 2147483647 h 1297"/>
              <a:gd name="T114" fmla="*/ 2147483647 w 1332"/>
              <a:gd name="T115" fmla="*/ 2147483647 h 1297"/>
              <a:gd name="T116" fmla="*/ 2147483647 w 1332"/>
              <a:gd name="T117" fmla="*/ 2147483647 h 1297"/>
              <a:gd name="T118" fmla="*/ 2147483647 w 1332"/>
              <a:gd name="T119" fmla="*/ 2147483647 h 1297"/>
              <a:gd name="T120" fmla="*/ 2147483647 w 1332"/>
              <a:gd name="T121" fmla="*/ 2147483647 h 129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332"/>
              <a:gd name="T184" fmla="*/ 0 h 1297"/>
              <a:gd name="T185" fmla="*/ 1332 w 1332"/>
              <a:gd name="T186" fmla="*/ 1297 h 1297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332" h="1297">
                <a:moveTo>
                  <a:pt x="1287" y="829"/>
                </a:moveTo>
                <a:lnTo>
                  <a:pt x="1296" y="838"/>
                </a:lnTo>
                <a:lnTo>
                  <a:pt x="1278" y="838"/>
                </a:lnTo>
                <a:lnTo>
                  <a:pt x="1208" y="882"/>
                </a:lnTo>
                <a:lnTo>
                  <a:pt x="1208" y="864"/>
                </a:lnTo>
                <a:lnTo>
                  <a:pt x="1225" y="855"/>
                </a:lnTo>
                <a:lnTo>
                  <a:pt x="1199" y="855"/>
                </a:lnTo>
                <a:lnTo>
                  <a:pt x="1208" y="829"/>
                </a:lnTo>
                <a:lnTo>
                  <a:pt x="1199" y="829"/>
                </a:lnTo>
                <a:lnTo>
                  <a:pt x="1172" y="846"/>
                </a:lnTo>
                <a:lnTo>
                  <a:pt x="1190" y="873"/>
                </a:lnTo>
                <a:lnTo>
                  <a:pt x="1208" y="882"/>
                </a:lnTo>
                <a:lnTo>
                  <a:pt x="1137" y="935"/>
                </a:lnTo>
                <a:lnTo>
                  <a:pt x="1040" y="987"/>
                </a:lnTo>
                <a:lnTo>
                  <a:pt x="1031" y="1005"/>
                </a:lnTo>
                <a:lnTo>
                  <a:pt x="996" y="1023"/>
                </a:lnTo>
                <a:lnTo>
                  <a:pt x="961" y="1049"/>
                </a:lnTo>
                <a:lnTo>
                  <a:pt x="934" y="1102"/>
                </a:lnTo>
                <a:lnTo>
                  <a:pt x="926" y="1146"/>
                </a:lnTo>
                <a:lnTo>
                  <a:pt x="943" y="1278"/>
                </a:lnTo>
                <a:lnTo>
                  <a:pt x="934" y="1278"/>
                </a:lnTo>
                <a:lnTo>
                  <a:pt x="926" y="1287"/>
                </a:lnTo>
                <a:lnTo>
                  <a:pt x="917" y="1296"/>
                </a:lnTo>
                <a:lnTo>
                  <a:pt x="890" y="1270"/>
                </a:lnTo>
                <a:lnTo>
                  <a:pt x="829" y="1261"/>
                </a:lnTo>
                <a:lnTo>
                  <a:pt x="802" y="1243"/>
                </a:lnTo>
                <a:lnTo>
                  <a:pt x="784" y="1243"/>
                </a:lnTo>
                <a:lnTo>
                  <a:pt x="767" y="1225"/>
                </a:lnTo>
                <a:lnTo>
                  <a:pt x="740" y="1225"/>
                </a:lnTo>
                <a:lnTo>
                  <a:pt x="714" y="1173"/>
                </a:lnTo>
                <a:lnTo>
                  <a:pt x="696" y="1146"/>
                </a:lnTo>
                <a:lnTo>
                  <a:pt x="696" y="1084"/>
                </a:lnTo>
                <a:lnTo>
                  <a:pt x="688" y="1076"/>
                </a:lnTo>
                <a:lnTo>
                  <a:pt x="679" y="1067"/>
                </a:lnTo>
                <a:lnTo>
                  <a:pt x="661" y="1058"/>
                </a:lnTo>
                <a:lnTo>
                  <a:pt x="652" y="1032"/>
                </a:lnTo>
                <a:lnTo>
                  <a:pt x="643" y="1032"/>
                </a:lnTo>
                <a:lnTo>
                  <a:pt x="635" y="1014"/>
                </a:lnTo>
                <a:lnTo>
                  <a:pt x="617" y="996"/>
                </a:lnTo>
                <a:lnTo>
                  <a:pt x="591" y="935"/>
                </a:lnTo>
                <a:lnTo>
                  <a:pt x="582" y="917"/>
                </a:lnTo>
                <a:lnTo>
                  <a:pt x="582" y="890"/>
                </a:lnTo>
                <a:lnTo>
                  <a:pt x="564" y="873"/>
                </a:lnTo>
                <a:lnTo>
                  <a:pt x="547" y="864"/>
                </a:lnTo>
                <a:lnTo>
                  <a:pt x="547" y="855"/>
                </a:lnTo>
                <a:lnTo>
                  <a:pt x="520" y="846"/>
                </a:lnTo>
                <a:lnTo>
                  <a:pt x="520" y="829"/>
                </a:lnTo>
                <a:lnTo>
                  <a:pt x="511" y="829"/>
                </a:lnTo>
                <a:lnTo>
                  <a:pt x="511" y="811"/>
                </a:lnTo>
                <a:lnTo>
                  <a:pt x="432" y="802"/>
                </a:lnTo>
                <a:lnTo>
                  <a:pt x="414" y="793"/>
                </a:lnTo>
                <a:lnTo>
                  <a:pt x="405" y="802"/>
                </a:lnTo>
                <a:lnTo>
                  <a:pt x="397" y="802"/>
                </a:lnTo>
                <a:lnTo>
                  <a:pt x="379" y="802"/>
                </a:lnTo>
                <a:lnTo>
                  <a:pt x="353" y="864"/>
                </a:lnTo>
                <a:lnTo>
                  <a:pt x="326" y="890"/>
                </a:lnTo>
                <a:lnTo>
                  <a:pt x="309" y="890"/>
                </a:lnTo>
                <a:lnTo>
                  <a:pt x="194" y="811"/>
                </a:lnTo>
                <a:lnTo>
                  <a:pt x="150" y="688"/>
                </a:lnTo>
                <a:lnTo>
                  <a:pt x="106" y="652"/>
                </a:lnTo>
                <a:lnTo>
                  <a:pt x="88" y="617"/>
                </a:lnTo>
                <a:lnTo>
                  <a:pt x="71" y="608"/>
                </a:lnTo>
                <a:lnTo>
                  <a:pt x="9" y="529"/>
                </a:lnTo>
                <a:lnTo>
                  <a:pt x="0" y="511"/>
                </a:lnTo>
                <a:lnTo>
                  <a:pt x="0" y="503"/>
                </a:lnTo>
                <a:lnTo>
                  <a:pt x="361" y="538"/>
                </a:lnTo>
                <a:lnTo>
                  <a:pt x="405" y="0"/>
                </a:lnTo>
                <a:lnTo>
                  <a:pt x="696" y="18"/>
                </a:lnTo>
                <a:lnTo>
                  <a:pt x="688" y="247"/>
                </a:lnTo>
                <a:lnTo>
                  <a:pt x="714" y="273"/>
                </a:lnTo>
                <a:lnTo>
                  <a:pt x="740" y="273"/>
                </a:lnTo>
                <a:lnTo>
                  <a:pt x="749" y="264"/>
                </a:lnTo>
                <a:lnTo>
                  <a:pt x="758" y="291"/>
                </a:lnTo>
                <a:lnTo>
                  <a:pt x="802" y="309"/>
                </a:lnTo>
                <a:lnTo>
                  <a:pt x="820" y="300"/>
                </a:lnTo>
                <a:lnTo>
                  <a:pt x="829" y="317"/>
                </a:lnTo>
                <a:lnTo>
                  <a:pt x="846" y="309"/>
                </a:lnTo>
                <a:lnTo>
                  <a:pt x="864" y="309"/>
                </a:lnTo>
                <a:lnTo>
                  <a:pt x="873" y="326"/>
                </a:lnTo>
                <a:lnTo>
                  <a:pt x="881" y="326"/>
                </a:lnTo>
                <a:lnTo>
                  <a:pt x="881" y="335"/>
                </a:lnTo>
                <a:lnTo>
                  <a:pt x="890" y="344"/>
                </a:lnTo>
                <a:lnTo>
                  <a:pt x="908" y="326"/>
                </a:lnTo>
                <a:lnTo>
                  <a:pt x="917" y="326"/>
                </a:lnTo>
                <a:lnTo>
                  <a:pt x="934" y="344"/>
                </a:lnTo>
                <a:lnTo>
                  <a:pt x="952" y="335"/>
                </a:lnTo>
                <a:lnTo>
                  <a:pt x="961" y="344"/>
                </a:lnTo>
                <a:lnTo>
                  <a:pt x="961" y="361"/>
                </a:lnTo>
                <a:lnTo>
                  <a:pt x="970" y="344"/>
                </a:lnTo>
                <a:lnTo>
                  <a:pt x="978" y="335"/>
                </a:lnTo>
                <a:lnTo>
                  <a:pt x="987" y="335"/>
                </a:lnTo>
                <a:lnTo>
                  <a:pt x="987" y="344"/>
                </a:lnTo>
                <a:lnTo>
                  <a:pt x="996" y="344"/>
                </a:lnTo>
                <a:lnTo>
                  <a:pt x="1005" y="344"/>
                </a:lnTo>
                <a:lnTo>
                  <a:pt x="1014" y="344"/>
                </a:lnTo>
                <a:lnTo>
                  <a:pt x="1022" y="353"/>
                </a:lnTo>
                <a:lnTo>
                  <a:pt x="1040" y="361"/>
                </a:lnTo>
                <a:lnTo>
                  <a:pt x="1058" y="344"/>
                </a:lnTo>
                <a:lnTo>
                  <a:pt x="1093" y="344"/>
                </a:lnTo>
                <a:lnTo>
                  <a:pt x="1102" y="344"/>
                </a:lnTo>
                <a:lnTo>
                  <a:pt x="1111" y="335"/>
                </a:lnTo>
                <a:lnTo>
                  <a:pt x="1146" y="344"/>
                </a:lnTo>
                <a:lnTo>
                  <a:pt x="1155" y="335"/>
                </a:lnTo>
                <a:lnTo>
                  <a:pt x="1190" y="361"/>
                </a:lnTo>
                <a:lnTo>
                  <a:pt x="1216" y="361"/>
                </a:lnTo>
                <a:lnTo>
                  <a:pt x="1225" y="370"/>
                </a:lnTo>
                <a:lnTo>
                  <a:pt x="1234" y="379"/>
                </a:lnTo>
                <a:lnTo>
                  <a:pt x="1252" y="379"/>
                </a:lnTo>
                <a:lnTo>
                  <a:pt x="1269" y="379"/>
                </a:lnTo>
                <a:lnTo>
                  <a:pt x="1269" y="441"/>
                </a:lnTo>
                <a:lnTo>
                  <a:pt x="1269" y="564"/>
                </a:lnTo>
                <a:lnTo>
                  <a:pt x="1287" y="573"/>
                </a:lnTo>
                <a:lnTo>
                  <a:pt x="1296" y="591"/>
                </a:lnTo>
                <a:lnTo>
                  <a:pt x="1296" y="617"/>
                </a:lnTo>
                <a:lnTo>
                  <a:pt x="1305" y="626"/>
                </a:lnTo>
                <a:lnTo>
                  <a:pt x="1313" y="652"/>
                </a:lnTo>
                <a:lnTo>
                  <a:pt x="1331" y="679"/>
                </a:lnTo>
                <a:lnTo>
                  <a:pt x="1322" y="696"/>
                </a:lnTo>
                <a:lnTo>
                  <a:pt x="1305" y="741"/>
                </a:lnTo>
                <a:lnTo>
                  <a:pt x="1313" y="785"/>
                </a:lnTo>
                <a:lnTo>
                  <a:pt x="1296" y="820"/>
                </a:lnTo>
                <a:lnTo>
                  <a:pt x="1287" y="829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86" name="Freeform 76"/>
          <p:cNvSpPr>
            <a:spLocks/>
          </p:cNvSpPr>
          <p:nvPr/>
        </p:nvSpPr>
        <p:spPr bwMode="auto">
          <a:xfrm>
            <a:off x="3463925" y="2614613"/>
            <a:ext cx="681038" cy="974725"/>
          </a:xfrm>
          <a:custGeom>
            <a:avLst/>
            <a:gdLst>
              <a:gd name="T0" fmla="*/ 2147483647 w 539"/>
              <a:gd name="T1" fmla="*/ 2147483647 h 662"/>
              <a:gd name="T2" fmla="*/ 0 w 539"/>
              <a:gd name="T3" fmla="*/ 2147483647 h 662"/>
              <a:gd name="T4" fmla="*/ 2147483647 w 539"/>
              <a:gd name="T5" fmla="*/ 2147483647 h 662"/>
              <a:gd name="T6" fmla="*/ 2147483647 w 539"/>
              <a:gd name="T7" fmla="*/ 0 h 662"/>
              <a:gd name="T8" fmla="*/ 2147483647 w 539"/>
              <a:gd name="T9" fmla="*/ 2147483647 h 662"/>
              <a:gd name="T10" fmla="*/ 2147483647 w 539"/>
              <a:gd name="T11" fmla="*/ 2147483647 h 662"/>
              <a:gd name="T12" fmla="*/ 2147483647 w 539"/>
              <a:gd name="T13" fmla="*/ 2147483647 h 662"/>
              <a:gd name="T14" fmla="*/ 2147483647 w 539"/>
              <a:gd name="T15" fmla="*/ 2147483647 h 662"/>
              <a:gd name="T16" fmla="*/ 2147483647 w 539"/>
              <a:gd name="T17" fmla="*/ 2147483647 h 66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9"/>
              <a:gd name="T28" fmla="*/ 0 h 662"/>
              <a:gd name="T29" fmla="*/ 539 w 539"/>
              <a:gd name="T30" fmla="*/ 662 h 66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9" h="662">
                <a:moveTo>
                  <a:pt x="467" y="661"/>
                </a:moveTo>
                <a:lnTo>
                  <a:pt x="0" y="582"/>
                </a:lnTo>
                <a:lnTo>
                  <a:pt x="18" y="511"/>
                </a:lnTo>
                <a:lnTo>
                  <a:pt x="115" y="0"/>
                </a:lnTo>
                <a:lnTo>
                  <a:pt x="379" y="44"/>
                </a:lnTo>
                <a:lnTo>
                  <a:pt x="362" y="167"/>
                </a:lnTo>
                <a:lnTo>
                  <a:pt x="538" y="194"/>
                </a:lnTo>
                <a:lnTo>
                  <a:pt x="476" y="608"/>
                </a:lnTo>
                <a:lnTo>
                  <a:pt x="467" y="661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087" name="Group 77"/>
          <p:cNvGrpSpPr>
            <a:grpSpLocks/>
          </p:cNvGrpSpPr>
          <p:nvPr/>
        </p:nvGrpSpPr>
        <p:grpSpPr bwMode="auto">
          <a:xfrm>
            <a:off x="7102475" y="3082925"/>
            <a:ext cx="958850" cy="611188"/>
            <a:chOff x="4174" y="2136"/>
            <a:chExt cx="758" cy="415"/>
          </a:xfrm>
        </p:grpSpPr>
        <p:sp>
          <p:nvSpPr>
            <p:cNvPr id="2157" name="Freeform 78"/>
            <p:cNvSpPr>
              <a:spLocks/>
            </p:cNvSpPr>
            <p:nvPr/>
          </p:nvSpPr>
          <p:spPr bwMode="auto">
            <a:xfrm>
              <a:off x="4174" y="2136"/>
              <a:ext cx="731" cy="406"/>
            </a:xfrm>
            <a:custGeom>
              <a:avLst/>
              <a:gdLst>
                <a:gd name="T0" fmla="*/ 0 w 731"/>
                <a:gd name="T1" fmla="*/ 405 h 406"/>
                <a:gd name="T2" fmla="*/ 52 w 731"/>
                <a:gd name="T3" fmla="*/ 371 h 406"/>
                <a:gd name="T4" fmla="*/ 87 w 731"/>
                <a:gd name="T5" fmla="*/ 336 h 406"/>
                <a:gd name="T6" fmla="*/ 148 w 731"/>
                <a:gd name="T7" fmla="*/ 284 h 406"/>
                <a:gd name="T8" fmla="*/ 183 w 731"/>
                <a:gd name="T9" fmla="*/ 310 h 406"/>
                <a:gd name="T10" fmla="*/ 217 w 731"/>
                <a:gd name="T11" fmla="*/ 302 h 406"/>
                <a:gd name="T12" fmla="*/ 252 w 731"/>
                <a:gd name="T13" fmla="*/ 276 h 406"/>
                <a:gd name="T14" fmla="*/ 278 w 731"/>
                <a:gd name="T15" fmla="*/ 267 h 406"/>
                <a:gd name="T16" fmla="*/ 304 w 731"/>
                <a:gd name="T17" fmla="*/ 259 h 406"/>
                <a:gd name="T18" fmla="*/ 295 w 731"/>
                <a:gd name="T19" fmla="*/ 233 h 406"/>
                <a:gd name="T20" fmla="*/ 339 w 731"/>
                <a:gd name="T21" fmla="*/ 121 h 406"/>
                <a:gd name="T22" fmla="*/ 391 w 731"/>
                <a:gd name="T23" fmla="*/ 86 h 406"/>
                <a:gd name="T24" fmla="*/ 443 w 731"/>
                <a:gd name="T25" fmla="*/ 34 h 406"/>
                <a:gd name="T26" fmla="*/ 443 w 731"/>
                <a:gd name="T27" fmla="*/ 17 h 406"/>
                <a:gd name="T28" fmla="*/ 495 w 731"/>
                <a:gd name="T29" fmla="*/ 34 h 406"/>
                <a:gd name="T30" fmla="*/ 513 w 731"/>
                <a:gd name="T31" fmla="*/ 9 h 406"/>
                <a:gd name="T32" fmla="*/ 521 w 731"/>
                <a:gd name="T33" fmla="*/ 26 h 406"/>
                <a:gd name="T34" fmla="*/ 548 w 731"/>
                <a:gd name="T35" fmla="*/ 43 h 406"/>
                <a:gd name="T36" fmla="*/ 574 w 731"/>
                <a:gd name="T37" fmla="*/ 60 h 406"/>
                <a:gd name="T38" fmla="*/ 556 w 731"/>
                <a:gd name="T39" fmla="*/ 78 h 406"/>
                <a:gd name="T40" fmla="*/ 565 w 731"/>
                <a:gd name="T41" fmla="*/ 112 h 406"/>
                <a:gd name="T42" fmla="*/ 591 w 731"/>
                <a:gd name="T43" fmla="*/ 121 h 406"/>
                <a:gd name="T44" fmla="*/ 626 w 731"/>
                <a:gd name="T45" fmla="*/ 121 h 406"/>
                <a:gd name="T46" fmla="*/ 669 w 731"/>
                <a:gd name="T47" fmla="*/ 181 h 406"/>
                <a:gd name="T48" fmla="*/ 643 w 731"/>
                <a:gd name="T49" fmla="*/ 172 h 406"/>
                <a:gd name="T50" fmla="*/ 634 w 731"/>
                <a:gd name="T51" fmla="*/ 172 h 406"/>
                <a:gd name="T52" fmla="*/ 669 w 731"/>
                <a:gd name="T53" fmla="*/ 181 h 406"/>
                <a:gd name="T54" fmla="*/ 678 w 731"/>
                <a:gd name="T55" fmla="*/ 215 h 406"/>
                <a:gd name="T56" fmla="*/ 669 w 731"/>
                <a:gd name="T57" fmla="*/ 215 h 406"/>
                <a:gd name="T58" fmla="*/ 678 w 731"/>
                <a:gd name="T59" fmla="*/ 233 h 406"/>
                <a:gd name="T60" fmla="*/ 704 w 731"/>
                <a:gd name="T61" fmla="*/ 259 h 406"/>
                <a:gd name="T62" fmla="*/ 730 w 731"/>
                <a:gd name="T63" fmla="*/ 293 h 406"/>
                <a:gd name="T64" fmla="*/ 713 w 731"/>
                <a:gd name="T65" fmla="*/ 293 h 406"/>
                <a:gd name="T66" fmla="*/ 191 w 731"/>
                <a:gd name="T67" fmla="*/ 379 h 406"/>
                <a:gd name="T68" fmla="*/ 70 w 731"/>
                <a:gd name="T69" fmla="*/ 396 h 40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731"/>
                <a:gd name="T106" fmla="*/ 0 h 406"/>
                <a:gd name="T107" fmla="*/ 731 w 731"/>
                <a:gd name="T108" fmla="*/ 406 h 40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731" h="406">
                  <a:moveTo>
                    <a:pt x="0" y="405"/>
                  </a:moveTo>
                  <a:lnTo>
                    <a:pt x="0" y="405"/>
                  </a:lnTo>
                  <a:lnTo>
                    <a:pt x="52" y="379"/>
                  </a:lnTo>
                  <a:lnTo>
                    <a:pt x="52" y="371"/>
                  </a:lnTo>
                  <a:lnTo>
                    <a:pt x="78" y="362"/>
                  </a:lnTo>
                  <a:lnTo>
                    <a:pt x="87" y="336"/>
                  </a:lnTo>
                  <a:lnTo>
                    <a:pt x="148" y="276"/>
                  </a:lnTo>
                  <a:lnTo>
                    <a:pt x="148" y="284"/>
                  </a:lnTo>
                  <a:lnTo>
                    <a:pt x="156" y="293"/>
                  </a:lnTo>
                  <a:lnTo>
                    <a:pt x="183" y="310"/>
                  </a:lnTo>
                  <a:lnTo>
                    <a:pt x="209" y="293"/>
                  </a:lnTo>
                  <a:lnTo>
                    <a:pt x="217" y="302"/>
                  </a:lnTo>
                  <a:lnTo>
                    <a:pt x="252" y="284"/>
                  </a:lnTo>
                  <a:lnTo>
                    <a:pt x="252" y="276"/>
                  </a:lnTo>
                  <a:lnTo>
                    <a:pt x="261" y="276"/>
                  </a:lnTo>
                  <a:lnTo>
                    <a:pt x="278" y="267"/>
                  </a:lnTo>
                  <a:lnTo>
                    <a:pt x="287" y="267"/>
                  </a:lnTo>
                  <a:lnTo>
                    <a:pt x="304" y="259"/>
                  </a:lnTo>
                  <a:lnTo>
                    <a:pt x="304" y="241"/>
                  </a:lnTo>
                  <a:lnTo>
                    <a:pt x="295" y="233"/>
                  </a:lnTo>
                  <a:lnTo>
                    <a:pt x="330" y="164"/>
                  </a:lnTo>
                  <a:lnTo>
                    <a:pt x="339" y="121"/>
                  </a:lnTo>
                  <a:lnTo>
                    <a:pt x="374" y="138"/>
                  </a:lnTo>
                  <a:lnTo>
                    <a:pt x="391" y="86"/>
                  </a:lnTo>
                  <a:lnTo>
                    <a:pt x="408" y="95"/>
                  </a:lnTo>
                  <a:lnTo>
                    <a:pt x="443" y="34"/>
                  </a:lnTo>
                  <a:lnTo>
                    <a:pt x="435" y="34"/>
                  </a:lnTo>
                  <a:lnTo>
                    <a:pt x="443" y="17"/>
                  </a:lnTo>
                  <a:lnTo>
                    <a:pt x="435" y="0"/>
                  </a:lnTo>
                  <a:lnTo>
                    <a:pt x="495" y="34"/>
                  </a:lnTo>
                  <a:lnTo>
                    <a:pt x="495" y="9"/>
                  </a:lnTo>
                  <a:lnTo>
                    <a:pt x="513" y="9"/>
                  </a:lnTo>
                  <a:lnTo>
                    <a:pt x="521" y="17"/>
                  </a:lnTo>
                  <a:lnTo>
                    <a:pt x="521" y="26"/>
                  </a:lnTo>
                  <a:lnTo>
                    <a:pt x="548" y="34"/>
                  </a:lnTo>
                  <a:lnTo>
                    <a:pt x="548" y="43"/>
                  </a:lnTo>
                  <a:lnTo>
                    <a:pt x="556" y="43"/>
                  </a:lnTo>
                  <a:lnTo>
                    <a:pt x="574" y="60"/>
                  </a:lnTo>
                  <a:lnTo>
                    <a:pt x="565" y="69"/>
                  </a:lnTo>
                  <a:lnTo>
                    <a:pt x="556" y="78"/>
                  </a:lnTo>
                  <a:lnTo>
                    <a:pt x="556" y="112"/>
                  </a:lnTo>
                  <a:lnTo>
                    <a:pt x="565" y="112"/>
                  </a:lnTo>
                  <a:lnTo>
                    <a:pt x="582" y="103"/>
                  </a:lnTo>
                  <a:lnTo>
                    <a:pt x="591" y="121"/>
                  </a:lnTo>
                  <a:lnTo>
                    <a:pt x="608" y="129"/>
                  </a:lnTo>
                  <a:lnTo>
                    <a:pt x="626" y="121"/>
                  </a:lnTo>
                  <a:lnTo>
                    <a:pt x="660" y="146"/>
                  </a:lnTo>
                  <a:lnTo>
                    <a:pt x="669" y="181"/>
                  </a:lnTo>
                  <a:lnTo>
                    <a:pt x="660" y="181"/>
                  </a:lnTo>
                  <a:lnTo>
                    <a:pt x="643" y="172"/>
                  </a:lnTo>
                  <a:lnTo>
                    <a:pt x="617" y="155"/>
                  </a:lnTo>
                  <a:lnTo>
                    <a:pt x="634" y="172"/>
                  </a:lnTo>
                  <a:lnTo>
                    <a:pt x="643" y="181"/>
                  </a:lnTo>
                  <a:lnTo>
                    <a:pt x="669" y="181"/>
                  </a:lnTo>
                  <a:lnTo>
                    <a:pt x="669" y="190"/>
                  </a:lnTo>
                  <a:lnTo>
                    <a:pt x="678" y="215"/>
                  </a:lnTo>
                  <a:lnTo>
                    <a:pt x="660" y="207"/>
                  </a:lnTo>
                  <a:lnTo>
                    <a:pt x="669" y="215"/>
                  </a:lnTo>
                  <a:lnTo>
                    <a:pt x="652" y="224"/>
                  </a:lnTo>
                  <a:lnTo>
                    <a:pt x="678" y="233"/>
                  </a:lnTo>
                  <a:lnTo>
                    <a:pt x="678" y="250"/>
                  </a:lnTo>
                  <a:lnTo>
                    <a:pt x="704" y="259"/>
                  </a:lnTo>
                  <a:lnTo>
                    <a:pt x="713" y="250"/>
                  </a:lnTo>
                  <a:lnTo>
                    <a:pt x="730" y="293"/>
                  </a:lnTo>
                  <a:lnTo>
                    <a:pt x="721" y="293"/>
                  </a:lnTo>
                  <a:lnTo>
                    <a:pt x="713" y="293"/>
                  </a:lnTo>
                  <a:lnTo>
                    <a:pt x="339" y="362"/>
                  </a:lnTo>
                  <a:lnTo>
                    <a:pt x="191" y="379"/>
                  </a:lnTo>
                  <a:lnTo>
                    <a:pt x="165" y="379"/>
                  </a:lnTo>
                  <a:lnTo>
                    <a:pt x="70" y="396"/>
                  </a:lnTo>
                  <a:lnTo>
                    <a:pt x="0" y="405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" name="Freeform 79"/>
            <p:cNvSpPr>
              <a:spLocks/>
            </p:cNvSpPr>
            <p:nvPr/>
          </p:nvSpPr>
          <p:spPr bwMode="auto">
            <a:xfrm>
              <a:off x="4877" y="2250"/>
              <a:ext cx="46" cy="116"/>
            </a:xfrm>
            <a:custGeom>
              <a:avLst/>
              <a:gdLst>
                <a:gd name="T0" fmla="*/ 45 w 46"/>
                <a:gd name="T1" fmla="*/ 0 h 116"/>
                <a:gd name="T2" fmla="*/ 30 w 46"/>
                <a:gd name="T3" fmla="*/ 33 h 116"/>
                <a:gd name="T4" fmla="*/ 23 w 46"/>
                <a:gd name="T5" fmla="*/ 82 h 116"/>
                <a:gd name="T6" fmla="*/ 15 w 46"/>
                <a:gd name="T7" fmla="*/ 115 h 116"/>
                <a:gd name="T8" fmla="*/ 0 w 46"/>
                <a:gd name="T9" fmla="*/ 99 h 116"/>
                <a:gd name="T10" fmla="*/ 0 w 46"/>
                <a:gd name="T11" fmla="*/ 66 h 116"/>
                <a:gd name="T12" fmla="*/ 15 w 46"/>
                <a:gd name="T13" fmla="*/ 16 h 116"/>
                <a:gd name="T14" fmla="*/ 15 w 46"/>
                <a:gd name="T15" fmla="*/ 8 h 116"/>
                <a:gd name="T16" fmla="*/ 45 w 46"/>
                <a:gd name="T17" fmla="*/ 0 h 1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6"/>
                <a:gd name="T28" fmla="*/ 0 h 116"/>
                <a:gd name="T29" fmla="*/ 46 w 46"/>
                <a:gd name="T30" fmla="*/ 116 h 11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6" h="116">
                  <a:moveTo>
                    <a:pt x="45" y="0"/>
                  </a:moveTo>
                  <a:lnTo>
                    <a:pt x="30" y="33"/>
                  </a:lnTo>
                  <a:lnTo>
                    <a:pt x="23" y="82"/>
                  </a:lnTo>
                  <a:lnTo>
                    <a:pt x="15" y="115"/>
                  </a:lnTo>
                  <a:lnTo>
                    <a:pt x="0" y="99"/>
                  </a:lnTo>
                  <a:lnTo>
                    <a:pt x="0" y="66"/>
                  </a:lnTo>
                  <a:lnTo>
                    <a:pt x="15" y="16"/>
                  </a:lnTo>
                  <a:lnTo>
                    <a:pt x="15" y="8"/>
                  </a:lnTo>
                  <a:lnTo>
                    <a:pt x="45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" name="Freeform 80"/>
            <p:cNvSpPr>
              <a:spLocks/>
            </p:cNvSpPr>
            <p:nvPr/>
          </p:nvSpPr>
          <p:spPr bwMode="auto">
            <a:xfrm>
              <a:off x="4174" y="2136"/>
              <a:ext cx="740" cy="415"/>
            </a:xfrm>
            <a:custGeom>
              <a:avLst/>
              <a:gdLst>
                <a:gd name="T0" fmla="*/ 53 w 740"/>
                <a:gd name="T1" fmla="*/ 388 h 415"/>
                <a:gd name="T2" fmla="*/ 79 w 740"/>
                <a:gd name="T3" fmla="*/ 370 h 415"/>
                <a:gd name="T4" fmla="*/ 150 w 740"/>
                <a:gd name="T5" fmla="*/ 282 h 415"/>
                <a:gd name="T6" fmla="*/ 158 w 740"/>
                <a:gd name="T7" fmla="*/ 299 h 415"/>
                <a:gd name="T8" fmla="*/ 211 w 740"/>
                <a:gd name="T9" fmla="*/ 299 h 415"/>
                <a:gd name="T10" fmla="*/ 255 w 740"/>
                <a:gd name="T11" fmla="*/ 291 h 415"/>
                <a:gd name="T12" fmla="*/ 264 w 740"/>
                <a:gd name="T13" fmla="*/ 282 h 415"/>
                <a:gd name="T14" fmla="*/ 290 w 740"/>
                <a:gd name="T15" fmla="*/ 273 h 415"/>
                <a:gd name="T16" fmla="*/ 308 w 740"/>
                <a:gd name="T17" fmla="*/ 247 h 415"/>
                <a:gd name="T18" fmla="*/ 334 w 740"/>
                <a:gd name="T19" fmla="*/ 167 h 415"/>
                <a:gd name="T20" fmla="*/ 378 w 740"/>
                <a:gd name="T21" fmla="*/ 141 h 415"/>
                <a:gd name="T22" fmla="*/ 413 w 740"/>
                <a:gd name="T23" fmla="*/ 97 h 415"/>
                <a:gd name="T24" fmla="*/ 440 w 740"/>
                <a:gd name="T25" fmla="*/ 35 h 415"/>
                <a:gd name="T26" fmla="*/ 440 w 740"/>
                <a:gd name="T27" fmla="*/ 0 h 415"/>
                <a:gd name="T28" fmla="*/ 501 w 740"/>
                <a:gd name="T29" fmla="*/ 9 h 415"/>
                <a:gd name="T30" fmla="*/ 528 w 740"/>
                <a:gd name="T31" fmla="*/ 18 h 415"/>
                <a:gd name="T32" fmla="*/ 554 w 740"/>
                <a:gd name="T33" fmla="*/ 35 h 415"/>
                <a:gd name="T34" fmla="*/ 563 w 740"/>
                <a:gd name="T35" fmla="*/ 44 h 415"/>
                <a:gd name="T36" fmla="*/ 572 w 740"/>
                <a:gd name="T37" fmla="*/ 70 h 415"/>
                <a:gd name="T38" fmla="*/ 563 w 740"/>
                <a:gd name="T39" fmla="*/ 115 h 415"/>
                <a:gd name="T40" fmla="*/ 589 w 740"/>
                <a:gd name="T41" fmla="*/ 106 h 415"/>
                <a:gd name="T42" fmla="*/ 616 w 740"/>
                <a:gd name="T43" fmla="*/ 132 h 415"/>
                <a:gd name="T44" fmla="*/ 669 w 740"/>
                <a:gd name="T45" fmla="*/ 150 h 415"/>
                <a:gd name="T46" fmla="*/ 669 w 740"/>
                <a:gd name="T47" fmla="*/ 185 h 415"/>
                <a:gd name="T48" fmla="*/ 625 w 740"/>
                <a:gd name="T49" fmla="*/ 159 h 415"/>
                <a:gd name="T50" fmla="*/ 651 w 740"/>
                <a:gd name="T51" fmla="*/ 185 h 415"/>
                <a:gd name="T52" fmla="*/ 677 w 740"/>
                <a:gd name="T53" fmla="*/ 194 h 415"/>
                <a:gd name="T54" fmla="*/ 669 w 740"/>
                <a:gd name="T55" fmla="*/ 211 h 415"/>
                <a:gd name="T56" fmla="*/ 660 w 740"/>
                <a:gd name="T57" fmla="*/ 229 h 415"/>
                <a:gd name="T58" fmla="*/ 686 w 740"/>
                <a:gd name="T59" fmla="*/ 255 h 415"/>
                <a:gd name="T60" fmla="*/ 721 w 740"/>
                <a:gd name="T61" fmla="*/ 255 h 415"/>
                <a:gd name="T62" fmla="*/ 730 w 740"/>
                <a:gd name="T63" fmla="*/ 299 h 415"/>
                <a:gd name="T64" fmla="*/ 343 w 740"/>
                <a:gd name="T65" fmla="*/ 370 h 415"/>
                <a:gd name="T66" fmla="*/ 167 w 740"/>
                <a:gd name="T67" fmla="*/ 388 h 415"/>
                <a:gd name="T68" fmla="*/ 0 w 740"/>
                <a:gd name="T69" fmla="*/ 414 h 41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740"/>
                <a:gd name="T106" fmla="*/ 0 h 415"/>
                <a:gd name="T107" fmla="*/ 740 w 740"/>
                <a:gd name="T108" fmla="*/ 415 h 41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740" h="415">
                  <a:moveTo>
                    <a:pt x="0" y="414"/>
                  </a:moveTo>
                  <a:lnTo>
                    <a:pt x="53" y="388"/>
                  </a:lnTo>
                  <a:lnTo>
                    <a:pt x="53" y="379"/>
                  </a:lnTo>
                  <a:lnTo>
                    <a:pt x="79" y="370"/>
                  </a:lnTo>
                  <a:lnTo>
                    <a:pt x="88" y="344"/>
                  </a:lnTo>
                  <a:lnTo>
                    <a:pt x="150" y="282"/>
                  </a:lnTo>
                  <a:lnTo>
                    <a:pt x="150" y="291"/>
                  </a:lnTo>
                  <a:lnTo>
                    <a:pt x="158" y="299"/>
                  </a:lnTo>
                  <a:lnTo>
                    <a:pt x="185" y="317"/>
                  </a:lnTo>
                  <a:lnTo>
                    <a:pt x="211" y="299"/>
                  </a:lnTo>
                  <a:lnTo>
                    <a:pt x="220" y="308"/>
                  </a:lnTo>
                  <a:lnTo>
                    <a:pt x="255" y="291"/>
                  </a:lnTo>
                  <a:lnTo>
                    <a:pt x="255" y="282"/>
                  </a:lnTo>
                  <a:lnTo>
                    <a:pt x="264" y="282"/>
                  </a:lnTo>
                  <a:lnTo>
                    <a:pt x="282" y="273"/>
                  </a:lnTo>
                  <a:lnTo>
                    <a:pt x="290" y="273"/>
                  </a:lnTo>
                  <a:lnTo>
                    <a:pt x="308" y="264"/>
                  </a:lnTo>
                  <a:lnTo>
                    <a:pt x="308" y="247"/>
                  </a:lnTo>
                  <a:lnTo>
                    <a:pt x="299" y="238"/>
                  </a:lnTo>
                  <a:lnTo>
                    <a:pt x="334" y="167"/>
                  </a:lnTo>
                  <a:lnTo>
                    <a:pt x="343" y="123"/>
                  </a:lnTo>
                  <a:lnTo>
                    <a:pt x="378" y="141"/>
                  </a:lnTo>
                  <a:lnTo>
                    <a:pt x="396" y="88"/>
                  </a:lnTo>
                  <a:lnTo>
                    <a:pt x="413" y="97"/>
                  </a:lnTo>
                  <a:lnTo>
                    <a:pt x="449" y="35"/>
                  </a:lnTo>
                  <a:lnTo>
                    <a:pt x="440" y="35"/>
                  </a:lnTo>
                  <a:lnTo>
                    <a:pt x="449" y="18"/>
                  </a:lnTo>
                  <a:lnTo>
                    <a:pt x="440" y="0"/>
                  </a:lnTo>
                  <a:lnTo>
                    <a:pt x="501" y="35"/>
                  </a:lnTo>
                  <a:lnTo>
                    <a:pt x="501" y="9"/>
                  </a:lnTo>
                  <a:lnTo>
                    <a:pt x="519" y="9"/>
                  </a:lnTo>
                  <a:lnTo>
                    <a:pt x="528" y="18"/>
                  </a:lnTo>
                  <a:lnTo>
                    <a:pt x="528" y="26"/>
                  </a:lnTo>
                  <a:lnTo>
                    <a:pt x="554" y="35"/>
                  </a:lnTo>
                  <a:lnTo>
                    <a:pt x="554" y="44"/>
                  </a:lnTo>
                  <a:lnTo>
                    <a:pt x="563" y="44"/>
                  </a:lnTo>
                  <a:lnTo>
                    <a:pt x="581" y="62"/>
                  </a:lnTo>
                  <a:lnTo>
                    <a:pt x="572" y="70"/>
                  </a:lnTo>
                  <a:lnTo>
                    <a:pt x="563" y="79"/>
                  </a:lnTo>
                  <a:lnTo>
                    <a:pt x="563" y="115"/>
                  </a:lnTo>
                  <a:lnTo>
                    <a:pt x="572" y="115"/>
                  </a:lnTo>
                  <a:lnTo>
                    <a:pt x="589" y="106"/>
                  </a:lnTo>
                  <a:lnTo>
                    <a:pt x="598" y="123"/>
                  </a:lnTo>
                  <a:lnTo>
                    <a:pt x="616" y="132"/>
                  </a:lnTo>
                  <a:lnTo>
                    <a:pt x="633" y="123"/>
                  </a:lnTo>
                  <a:lnTo>
                    <a:pt x="669" y="150"/>
                  </a:lnTo>
                  <a:lnTo>
                    <a:pt x="677" y="185"/>
                  </a:lnTo>
                  <a:lnTo>
                    <a:pt x="669" y="185"/>
                  </a:lnTo>
                  <a:lnTo>
                    <a:pt x="651" y="176"/>
                  </a:lnTo>
                  <a:lnTo>
                    <a:pt x="625" y="159"/>
                  </a:lnTo>
                  <a:lnTo>
                    <a:pt x="642" y="176"/>
                  </a:lnTo>
                  <a:lnTo>
                    <a:pt x="651" y="185"/>
                  </a:lnTo>
                  <a:lnTo>
                    <a:pt x="677" y="185"/>
                  </a:lnTo>
                  <a:lnTo>
                    <a:pt x="677" y="194"/>
                  </a:lnTo>
                  <a:lnTo>
                    <a:pt x="686" y="220"/>
                  </a:lnTo>
                  <a:lnTo>
                    <a:pt x="669" y="211"/>
                  </a:lnTo>
                  <a:lnTo>
                    <a:pt x="677" y="220"/>
                  </a:lnTo>
                  <a:lnTo>
                    <a:pt x="660" y="229"/>
                  </a:lnTo>
                  <a:lnTo>
                    <a:pt x="686" y="238"/>
                  </a:lnTo>
                  <a:lnTo>
                    <a:pt x="686" y="255"/>
                  </a:lnTo>
                  <a:lnTo>
                    <a:pt x="713" y="264"/>
                  </a:lnTo>
                  <a:lnTo>
                    <a:pt x="721" y="255"/>
                  </a:lnTo>
                  <a:lnTo>
                    <a:pt x="739" y="299"/>
                  </a:lnTo>
                  <a:lnTo>
                    <a:pt x="730" y="299"/>
                  </a:lnTo>
                  <a:lnTo>
                    <a:pt x="721" y="299"/>
                  </a:lnTo>
                  <a:lnTo>
                    <a:pt x="343" y="370"/>
                  </a:lnTo>
                  <a:lnTo>
                    <a:pt x="194" y="388"/>
                  </a:lnTo>
                  <a:lnTo>
                    <a:pt x="167" y="388"/>
                  </a:lnTo>
                  <a:lnTo>
                    <a:pt x="70" y="405"/>
                  </a:lnTo>
                  <a:lnTo>
                    <a:pt x="0" y="41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" name="Freeform 81"/>
            <p:cNvSpPr>
              <a:spLocks/>
            </p:cNvSpPr>
            <p:nvPr/>
          </p:nvSpPr>
          <p:spPr bwMode="auto">
            <a:xfrm>
              <a:off x="4877" y="2250"/>
              <a:ext cx="55" cy="125"/>
            </a:xfrm>
            <a:custGeom>
              <a:avLst/>
              <a:gdLst>
                <a:gd name="T0" fmla="*/ 54 w 55"/>
                <a:gd name="T1" fmla="*/ 0 h 125"/>
                <a:gd name="T2" fmla="*/ 36 w 55"/>
                <a:gd name="T3" fmla="*/ 35 h 125"/>
                <a:gd name="T4" fmla="*/ 27 w 55"/>
                <a:gd name="T5" fmla="*/ 89 h 125"/>
                <a:gd name="T6" fmla="*/ 18 w 55"/>
                <a:gd name="T7" fmla="*/ 124 h 125"/>
                <a:gd name="T8" fmla="*/ 0 w 55"/>
                <a:gd name="T9" fmla="*/ 106 h 125"/>
                <a:gd name="T10" fmla="*/ 0 w 55"/>
                <a:gd name="T11" fmla="*/ 71 h 125"/>
                <a:gd name="T12" fmla="*/ 18 w 55"/>
                <a:gd name="T13" fmla="*/ 18 h 125"/>
                <a:gd name="T14" fmla="*/ 18 w 55"/>
                <a:gd name="T15" fmla="*/ 9 h 125"/>
                <a:gd name="T16" fmla="*/ 54 w 55"/>
                <a:gd name="T17" fmla="*/ 0 h 1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"/>
                <a:gd name="T28" fmla="*/ 0 h 125"/>
                <a:gd name="T29" fmla="*/ 55 w 55"/>
                <a:gd name="T30" fmla="*/ 125 h 1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" h="125">
                  <a:moveTo>
                    <a:pt x="54" y="0"/>
                  </a:moveTo>
                  <a:lnTo>
                    <a:pt x="36" y="35"/>
                  </a:lnTo>
                  <a:lnTo>
                    <a:pt x="27" y="89"/>
                  </a:lnTo>
                  <a:lnTo>
                    <a:pt x="18" y="124"/>
                  </a:lnTo>
                  <a:lnTo>
                    <a:pt x="0" y="106"/>
                  </a:lnTo>
                  <a:lnTo>
                    <a:pt x="0" y="71"/>
                  </a:lnTo>
                  <a:lnTo>
                    <a:pt x="18" y="18"/>
                  </a:lnTo>
                  <a:lnTo>
                    <a:pt x="18" y="9"/>
                  </a:lnTo>
                  <a:lnTo>
                    <a:pt x="54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88" name="Freeform 82"/>
          <p:cNvSpPr>
            <a:spLocks/>
          </p:cNvSpPr>
          <p:nvPr/>
        </p:nvSpPr>
        <p:spPr bwMode="auto">
          <a:xfrm>
            <a:off x="8037513" y="1939925"/>
            <a:ext cx="203200" cy="442913"/>
          </a:xfrm>
          <a:custGeom>
            <a:avLst/>
            <a:gdLst>
              <a:gd name="T0" fmla="*/ 2147483647 w 160"/>
              <a:gd name="T1" fmla="*/ 2147483647 h 301"/>
              <a:gd name="T2" fmla="*/ 2147483647 w 160"/>
              <a:gd name="T3" fmla="*/ 2147483647 h 301"/>
              <a:gd name="T4" fmla="*/ 2147483647 w 160"/>
              <a:gd name="T5" fmla="*/ 2147483647 h 301"/>
              <a:gd name="T6" fmla="*/ 2147483647 w 160"/>
              <a:gd name="T7" fmla="*/ 2147483647 h 301"/>
              <a:gd name="T8" fmla="*/ 2147483647 w 160"/>
              <a:gd name="T9" fmla="*/ 2147483647 h 301"/>
              <a:gd name="T10" fmla="*/ 2147483647 w 160"/>
              <a:gd name="T11" fmla="*/ 2147483647 h 301"/>
              <a:gd name="T12" fmla="*/ 2147483647 w 160"/>
              <a:gd name="T13" fmla="*/ 2147483647 h 301"/>
              <a:gd name="T14" fmla="*/ 2147483647 w 160"/>
              <a:gd name="T15" fmla="*/ 2147483647 h 301"/>
              <a:gd name="T16" fmla="*/ 2147483647 w 160"/>
              <a:gd name="T17" fmla="*/ 2147483647 h 301"/>
              <a:gd name="T18" fmla="*/ 2147483647 w 160"/>
              <a:gd name="T19" fmla="*/ 2147483647 h 301"/>
              <a:gd name="T20" fmla="*/ 0 w 160"/>
              <a:gd name="T21" fmla="*/ 2147483647 h 301"/>
              <a:gd name="T22" fmla="*/ 2147483647 w 160"/>
              <a:gd name="T23" fmla="*/ 0 h 301"/>
              <a:gd name="T24" fmla="*/ 2147483647 w 160"/>
              <a:gd name="T25" fmla="*/ 2147483647 h 301"/>
              <a:gd name="T26" fmla="*/ 2147483647 w 160"/>
              <a:gd name="T27" fmla="*/ 2147483647 h 301"/>
              <a:gd name="T28" fmla="*/ 2147483647 w 160"/>
              <a:gd name="T29" fmla="*/ 2147483647 h 301"/>
              <a:gd name="T30" fmla="*/ 2147483647 w 160"/>
              <a:gd name="T31" fmla="*/ 2147483647 h 301"/>
              <a:gd name="T32" fmla="*/ 2147483647 w 160"/>
              <a:gd name="T33" fmla="*/ 2147483647 h 301"/>
              <a:gd name="T34" fmla="*/ 2147483647 w 160"/>
              <a:gd name="T35" fmla="*/ 2147483647 h 301"/>
              <a:gd name="T36" fmla="*/ 2147483647 w 160"/>
              <a:gd name="T37" fmla="*/ 2147483647 h 301"/>
              <a:gd name="T38" fmla="*/ 2147483647 w 160"/>
              <a:gd name="T39" fmla="*/ 2147483647 h 301"/>
              <a:gd name="T40" fmla="*/ 2147483647 w 160"/>
              <a:gd name="T41" fmla="*/ 2147483647 h 301"/>
              <a:gd name="T42" fmla="*/ 2147483647 w 160"/>
              <a:gd name="T43" fmla="*/ 2147483647 h 30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60"/>
              <a:gd name="T67" fmla="*/ 0 h 301"/>
              <a:gd name="T68" fmla="*/ 160 w 160"/>
              <a:gd name="T69" fmla="*/ 301 h 301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60" h="301">
                <a:moveTo>
                  <a:pt x="141" y="291"/>
                </a:moveTo>
                <a:lnTo>
                  <a:pt x="71" y="300"/>
                </a:lnTo>
                <a:lnTo>
                  <a:pt x="53" y="212"/>
                </a:lnTo>
                <a:lnTo>
                  <a:pt x="35" y="203"/>
                </a:lnTo>
                <a:lnTo>
                  <a:pt x="35" y="212"/>
                </a:lnTo>
                <a:lnTo>
                  <a:pt x="27" y="212"/>
                </a:lnTo>
                <a:lnTo>
                  <a:pt x="35" y="185"/>
                </a:lnTo>
                <a:lnTo>
                  <a:pt x="18" y="150"/>
                </a:lnTo>
                <a:lnTo>
                  <a:pt x="18" y="106"/>
                </a:lnTo>
                <a:lnTo>
                  <a:pt x="9" y="88"/>
                </a:lnTo>
                <a:lnTo>
                  <a:pt x="0" y="44"/>
                </a:lnTo>
                <a:lnTo>
                  <a:pt x="150" y="0"/>
                </a:lnTo>
                <a:lnTo>
                  <a:pt x="150" y="9"/>
                </a:lnTo>
                <a:lnTo>
                  <a:pt x="150" y="35"/>
                </a:lnTo>
                <a:lnTo>
                  <a:pt x="159" y="62"/>
                </a:lnTo>
                <a:lnTo>
                  <a:pt x="124" y="97"/>
                </a:lnTo>
                <a:lnTo>
                  <a:pt x="133" y="124"/>
                </a:lnTo>
                <a:lnTo>
                  <a:pt x="124" y="185"/>
                </a:lnTo>
                <a:lnTo>
                  <a:pt x="133" y="256"/>
                </a:lnTo>
                <a:lnTo>
                  <a:pt x="124" y="274"/>
                </a:lnTo>
                <a:lnTo>
                  <a:pt x="133" y="282"/>
                </a:lnTo>
                <a:lnTo>
                  <a:pt x="141" y="291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089" name="Group 83"/>
          <p:cNvGrpSpPr>
            <a:grpSpLocks/>
          </p:cNvGrpSpPr>
          <p:nvPr/>
        </p:nvGrpSpPr>
        <p:grpSpPr bwMode="auto">
          <a:xfrm>
            <a:off x="2716213" y="1173163"/>
            <a:ext cx="803275" cy="677862"/>
            <a:chOff x="708" y="840"/>
            <a:chExt cx="635" cy="459"/>
          </a:xfrm>
        </p:grpSpPr>
        <p:sp>
          <p:nvSpPr>
            <p:cNvPr id="2153" name="Freeform 84"/>
            <p:cNvSpPr>
              <a:spLocks/>
            </p:cNvSpPr>
            <p:nvPr/>
          </p:nvSpPr>
          <p:spPr bwMode="auto">
            <a:xfrm>
              <a:off x="708" y="840"/>
              <a:ext cx="626" cy="451"/>
            </a:xfrm>
            <a:custGeom>
              <a:avLst/>
              <a:gdLst>
                <a:gd name="T0" fmla="*/ 391 w 626"/>
                <a:gd name="T1" fmla="*/ 415 h 451"/>
                <a:gd name="T2" fmla="*/ 286 w 626"/>
                <a:gd name="T3" fmla="*/ 415 h 451"/>
                <a:gd name="T4" fmla="*/ 217 w 626"/>
                <a:gd name="T5" fmla="*/ 407 h 451"/>
                <a:gd name="T6" fmla="*/ 200 w 626"/>
                <a:gd name="T7" fmla="*/ 398 h 451"/>
                <a:gd name="T8" fmla="*/ 113 w 626"/>
                <a:gd name="T9" fmla="*/ 389 h 451"/>
                <a:gd name="T10" fmla="*/ 87 w 626"/>
                <a:gd name="T11" fmla="*/ 320 h 451"/>
                <a:gd name="T12" fmla="*/ 0 w 626"/>
                <a:gd name="T13" fmla="*/ 268 h 451"/>
                <a:gd name="T14" fmla="*/ 17 w 626"/>
                <a:gd name="T15" fmla="*/ 251 h 451"/>
                <a:gd name="T16" fmla="*/ 17 w 626"/>
                <a:gd name="T17" fmla="*/ 216 h 451"/>
                <a:gd name="T18" fmla="*/ 17 w 626"/>
                <a:gd name="T19" fmla="*/ 208 h 451"/>
                <a:gd name="T20" fmla="*/ 26 w 626"/>
                <a:gd name="T21" fmla="*/ 182 h 451"/>
                <a:gd name="T22" fmla="*/ 26 w 626"/>
                <a:gd name="T23" fmla="*/ 104 h 451"/>
                <a:gd name="T24" fmla="*/ 17 w 626"/>
                <a:gd name="T25" fmla="*/ 52 h 451"/>
                <a:gd name="T26" fmla="*/ 26 w 626"/>
                <a:gd name="T27" fmla="*/ 35 h 451"/>
                <a:gd name="T28" fmla="*/ 69 w 626"/>
                <a:gd name="T29" fmla="*/ 69 h 451"/>
                <a:gd name="T30" fmla="*/ 130 w 626"/>
                <a:gd name="T31" fmla="*/ 87 h 451"/>
                <a:gd name="T32" fmla="*/ 156 w 626"/>
                <a:gd name="T33" fmla="*/ 104 h 451"/>
                <a:gd name="T34" fmla="*/ 165 w 626"/>
                <a:gd name="T35" fmla="*/ 130 h 451"/>
                <a:gd name="T36" fmla="*/ 174 w 626"/>
                <a:gd name="T37" fmla="*/ 130 h 451"/>
                <a:gd name="T38" fmla="*/ 165 w 626"/>
                <a:gd name="T39" fmla="*/ 164 h 451"/>
                <a:gd name="T40" fmla="*/ 174 w 626"/>
                <a:gd name="T41" fmla="*/ 190 h 451"/>
                <a:gd name="T42" fmla="*/ 156 w 626"/>
                <a:gd name="T43" fmla="*/ 199 h 451"/>
                <a:gd name="T44" fmla="*/ 174 w 626"/>
                <a:gd name="T45" fmla="*/ 190 h 451"/>
                <a:gd name="T46" fmla="*/ 182 w 626"/>
                <a:gd name="T47" fmla="*/ 138 h 451"/>
                <a:gd name="T48" fmla="*/ 191 w 626"/>
                <a:gd name="T49" fmla="*/ 95 h 451"/>
                <a:gd name="T50" fmla="*/ 182 w 626"/>
                <a:gd name="T51" fmla="*/ 104 h 451"/>
                <a:gd name="T52" fmla="*/ 200 w 626"/>
                <a:gd name="T53" fmla="*/ 87 h 451"/>
                <a:gd name="T54" fmla="*/ 182 w 626"/>
                <a:gd name="T55" fmla="*/ 78 h 451"/>
                <a:gd name="T56" fmla="*/ 174 w 626"/>
                <a:gd name="T57" fmla="*/ 87 h 451"/>
                <a:gd name="T58" fmla="*/ 191 w 626"/>
                <a:gd name="T59" fmla="*/ 113 h 451"/>
                <a:gd name="T60" fmla="*/ 165 w 626"/>
                <a:gd name="T61" fmla="*/ 87 h 451"/>
                <a:gd name="T62" fmla="*/ 182 w 626"/>
                <a:gd name="T63" fmla="*/ 43 h 451"/>
                <a:gd name="T64" fmla="*/ 200 w 626"/>
                <a:gd name="T65" fmla="*/ 52 h 451"/>
                <a:gd name="T66" fmla="*/ 200 w 626"/>
                <a:gd name="T67" fmla="*/ 26 h 451"/>
                <a:gd name="T68" fmla="*/ 191 w 626"/>
                <a:gd name="T69" fmla="*/ 35 h 451"/>
                <a:gd name="T70" fmla="*/ 625 w 626"/>
                <a:gd name="T71" fmla="*/ 113 h 451"/>
                <a:gd name="T72" fmla="*/ 556 w 626"/>
                <a:gd name="T73" fmla="*/ 450 h 45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26"/>
                <a:gd name="T112" fmla="*/ 0 h 451"/>
                <a:gd name="T113" fmla="*/ 626 w 626"/>
                <a:gd name="T114" fmla="*/ 451 h 45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26" h="451">
                  <a:moveTo>
                    <a:pt x="556" y="450"/>
                  </a:moveTo>
                  <a:lnTo>
                    <a:pt x="391" y="415"/>
                  </a:lnTo>
                  <a:lnTo>
                    <a:pt x="339" y="407"/>
                  </a:lnTo>
                  <a:lnTo>
                    <a:pt x="286" y="415"/>
                  </a:lnTo>
                  <a:lnTo>
                    <a:pt x="252" y="407"/>
                  </a:lnTo>
                  <a:lnTo>
                    <a:pt x="217" y="407"/>
                  </a:lnTo>
                  <a:lnTo>
                    <a:pt x="208" y="415"/>
                  </a:lnTo>
                  <a:lnTo>
                    <a:pt x="200" y="398"/>
                  </a:lnTo>
                  <a:lnTo>
                    <a:pt x="156" y="389"/>
                  </a:lnTo>
                  <a:lnTo>
                    <a:pt x="113" y="389"/>
                  </a:lnTo>
                  <a:lnTo>
                    <a:pt x="78" y="372"/>
                  </a:lnTo>
                  <a:lnTo>
                    <a:pt x="87" y="320"/>
                  </a:lnTo>
                  <a:lnTo>
                    <a:pt x="35" y="286"/>
                  </a:lnTo>
                  <a:lnTo>
                    <a:pt x="0" y="268"/>
                  </a:lnTo>
                  <a:lnTo>
                    <a:pt x="9" y="234"/>
                  </a:lnTo>
                  <a:lnTo>
                    <a:pt x="17" y="251"/>
                  </a:lnTo>
                  <a:lnTo>
                    <a:pt x="35" y="225"/>
                  </a:lnTo>
                  <a:lnTo>
                    <a:pt x="17" y="216"/>
                  </a:lnTo>
                  <a:lnTo>
                    <a:pt x="17" y="199"/>
                  </a:lnTo>
                  <a:lnTo>
                    <a:pt x="17" y="208"/>
                  </a:lnTo>
                  <a:lnTo>
                    <a:pt x="43" y="199"/>
                  </a:lnTo>
                  <a:lnTo>
                    <a:pt x="26" y="182"/>
                  </a:lnTo>
                  <a:lnTo>
                    <a:pt x="17" y="199"/>
                  </a:lnTo>
                  <a:lnTo>
                    <a:pt x="26" y="104"/>
                  </a:lnTo>
                  <a:lnTo>
                    <a:pt x="9" y="78"/>
                  </a:lnTo>
                  <a:lnTo>
                    <a:pt x="17" y="52"/>
                  </a:lnTo>
                  <a:lnTo>
                    <a:pt x="9" y="52"/>
                  </a:lnTo>
                  <a:lnTo>
                    <a:pt x="26" y="35"/>
                  </a:lnTo>
                  <a:lnTo>
                    <a:pt x="17" y="26"/>
                  </a:lnTo>
                  <a:lnTo>
                    <a:pt x="69" y="69"/>
                  </a:lnTo>
                  <a:lnTo>
                    <a:pt x="113" y="87"/>
                  </a:lnTo>
                  <a:lnTo>
                    <a:pt x="130" y="87"/>
                  </a:lnTo>
                  <a:lnTo>
                    <a:pt x="139" y="87"/>
                  </a:lnTo>
                  <a:lnTo>
                    <a:pt x="156" y="104"/>
                  </a:lnTo>
                  <a:lnTo>
                    <a:pt x="165" y="95"/>
                  </a:lnTo>
                  <a:lnTo>
                    <a:pt x="165" y="130"/>
                  </a:lnTo>
                  <a:lnTo>
                    <a:pt x="174" y="121"/>
                  </a:lnTo>
                  <a:lnTo>
                    <a:pt x="174" y="130"/>
                  </a:lnTo>
                  <a:lnTo>
                    <a:pt x="174" y="138"/>
                  </a:lnTo>
                  <a:lnTo>
                    <a:pt x="165" y="164"/>
                  </a:lnTo>
                  <a:lnTo>
                    <a:pt x="165" y="182"/>
                  </a:lnTo>
                  <a:lnTo>
                    <a:pt x="174" y="190"/>
                  </a:lnTo>
                  <a:lnTo>
                    <a:pt x="148" y="190"/>
                  </a:lnTo>
                  <a:lnTo>
                    <a:pt x="156" y="199"/>
                  </a:lnTo>
                  <a:lnTo>
                    <a:pt x="165" y="190"/>
                  </a:lnTo>
                  <a:lnTo>
                    <a:pt x="174" y="190"/>
                  </a:lnTo>
                  <a:lnTo>
                    <a:pt x="182" y="147"/>
                  </a:lnTo>
                  <a:lnTo>
                    <a:pt x="182" y="138"/>
                  </a:lnTo>
                  <a:lnTo>
                    <a:pt x="200" y="121"/>
                  </a:lnTo>
                  <a:lnTo>
                    <a:pt x="191" y="95"/>
                  </a:lnTo>
                  <a:lnTo>
                    <a:pt x="191" y="113"/>
                  </a:lnTo>
                  <a:lnTo>
                    <a:pt x="182" y="104"/>
                  </a:lnTo>
                  <a:lnTo>
                    <a:pt x="182" y="87"/>
                  </a:lnTo>
                  <a:lnTo>
                    <a:pt x="200" y="87"/>
                  </a:lnTo>
                  <a:lnTo>
                    <a:pt x="191" y="69"/>
                  </a:lnTo>
                  <a:lnTo>
                    <a:pt x="182" y="78"/>
                  </a:lnTo>
                  <a:lnTo>
                    <a:pt x="191" y="87"/>
                  </a:lnTo>
                  <a:lnTo>
                    <a:pt x="174" y="87"/>
                  </a:lnTo>
                  <a:lnTo>
                    <a:pt x="174" y="113"/>
                  </a:lnTo>
                  <a:lnTo>
                    <a:pt x="191" y="113"/>
                  </a:lnTo>
                  <a:lnTo>
                    <a:pt x="182" y="130"/>
                  </a:lnTo>
                  <a:lnTo>
                    <a:pt x="165" y="87"/>
                  </a:lnTo>
                  <a:lnTo>
                    <a:pt x="182" y="61"/>
                  </a:lnTo>
                  <a:lnTo>
                    <a:pt x="182" y="43"/>
                  </a:lnTo>
                  <a:lnTo>
                    <a:pt x="191" y="69"/>
                  </a:lnTo>
                  <a:lnTo>
                    <a:pt x="200" y="52"/>
                  </a:lnTo>
                  <a:lnTo>
                    <a:pt x="208" y="52"/>
                  </a:lnTo>
                  <a:lnTo>
                    <a:pt x="200" y="26"/>
                  </a:lnTo>
                  <a:lnTo>
                    <a:pt x="191" y="43"/>
                  </a:lnTo>
                  <a:lnTo>
                    <a:pt x="191" y="35"/>
                  </a:lnTo>
                  <a:lnTo>
                    <a:pt x="191" y="0"/>
                  </a:lnTo>
                  <a:lnTo>
                    <a:pt x="625" y="113"/>
                  </a:lnTo>
                  <a:lnTo>
                    <a:pt x="556" y="407"/>
                  </a:lnTo>
                  <a:lnTo>
                    <a:pt x="556" y="45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" name="Freeform 85"/>
            <p:cNvSpPr>
              <a:spLocks/>
            </p:cNvSpPr>
            <p:nvPr/>
          </p:nvSpPr>
          <p:spPr bwMode="auto">
            <a:xfrm>
              <a:off x="859" y="866"/>
              <a:ext cx="27" cy="28"/>
            </a:xfrm>
            <a:custGeom>
              <a:avLst/>
              <a:gdLst>
                <a:gd name="T0" fmla="*/ 20 w 27"/>
                <a:gd name="T1" fmla="*/ 0 h 28"/>
                <a:gd name="T2" fmla="*/ 26 w 27"/>
                <a:gd name="T3" fmla="*/ 7 h 28"/>
                <a:gd name="T4" fmla="*/ 13 w 27"/>
                <a:gd name="T5" fmla="*/ 27 h 28"/>
                <a:gd name="T6" fmla="*/ 0 w 27"/>
                <a:gd name="T7" fmla="*/ 7 h 28"/>
                <a:gd name="T8" fmla="*/ 0 w 27"/>
                <a:gd name="T9" fmla="*/ 0 h 28"/>
                <a:gd name="T10" fmla="*/ 13 w 27"/>
                <a:gd name="T11" fmla="*/ 14 h 28"/>
                <a:gd name="T12" fmla="*/ 7 w 27"/>
                <a:gd name="T13" fmla="*/ 7 h 28"/>
                <a:gd name="T14" fmla="*/ 20 w 27"/>
                <a:gd name="T15" fmla="*/ 0 h 2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"/>
                <a:gd name="T25" fmla="*/ 0 h 28"/>
                <a:gd name="T26" fmla="*/ 27 w 27"/>
                <a:gd name="T27" fmla="*/ 28 h 2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" h="28">
                  <a:moveTo>
                    <a:pt x="20" y="0"/>
                  </a:moveTo>
                  <a:lnTo>
                    <a:pt x="26" y="7"/>
                  </a:lnTo>
                  <a:lnTo>
                    <a:pt x="13" y="27"/>
                  </a:lnTo>
                  <a:lnTo>
                    <a:pt x="0" y="7"/>
                  </a:lnTo>
                  <a:lnTo>
                    <a:pt x="0" y="0"/>
                  </a:lnTo>
                  <a:lnTo>
                    <a:pt x="13" y="14"/>
                  </a:lnTo>
                  <a:lnTo>
                    <a:pt x="7" y="7"/>
                  </a:lnTo>
                  <a:lnTo>
                    <a:pt x="2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" name="Freeform 86"/>
            <p:cNvSpPr>
              <a:spLocks/>
            </p:cNvSpPr>
            <p:nvPr/>
          </p:nvSpPr>
          <p:spPr bwMode="auto">
            <a:xfrm>
              <a:off x="708" y="840"/>
              <a:ext cx="635" cy="459"/>
            </a:xfrm>
            <a:custGeom>
              <a:avLst/>
              <a:gdLst>
                <a:gd name="T0" fmla="*/ 396 w 635"/>
                <a:gd name="T1" fmla="*/ 423 h 459"/>
                <a:gd name="T2" fmla="*/ 291 w 635"/>
                <a:gd name="T3" fmla="*/ 423 h 459"/>
                <a:gd name="T4" fmla="*/ 220 w 635"/>
                <a:gd name="T5" fmla="*/ 414 h 459"/>
                <a:gd name="T6" fmla="*/ 203 w 635"/>
                <a:gd name="T7" fmla="*/ 405 h 459"/>
                <a:gd name="T8" fmla="*/ 114 w 635"/>
                <a:gd name="T9" fmla="*/ 396 h 459"/>
                <a:gd name="T10" fmla="*/ 88 w 635"/>
                <a:gd name="T11" fmla="*/ 326 h 459"/>
                <a:gd name="T12" fmla="*/ 0 w 635"/>
                <a:gd name="T13" fmla="*/ 273 h 459"/>
                <a:gd name="T14" fmla="*/ 18 w 635"/>
                <a:gd name="T15" fmla="*/ 255 h 459"/>
                <a:gd name="T16" fmla="*/ 18 w 635"/>
                <a:gd name="T17" fmla="*/ 220 h 459"/>
                <a:gd name="T18" fmla="*/ 18 w 635"/>
                <a:gd name="T19" fmla="*/ 211 h 459"/>
                <a:gd name="T20" fmla="*/ 26 w 635"/>
                <a:gd name="T21" fmla="*/ 185 h 459"/>
                <a:gd name="T22" fmla="*/ 26 w 635"/>
                <a:gd name="T23" fmla="*/ 106 h 459"/>
                <a:gd name="T24" fmla="*/ 18 w 635"/>
                <a:gd name="T25" fmla="*/ 53 h 459"/>
                <a:gd name="T26" fmla="*/ 26 w 635"/>
                <a:gd name="T27" fmla="*/ 35 h 459"/>
                <a:gd name="T28" fmla="*/ 70 w 635"/>
                <a:gd name="T29" fmla="*/ 70 h 459"/>
                <a:gd name="T30" fmla="*/ 132 w 635"/>
                <a:gd name="T31" fmla="*/ 88 h 459"/>
                <a:gd name="T32" fmla="*/ 159 w 635"/>
                <a:gd name="T33" fmla="*/ 106 h 459"/>
                <a:gd name="T34" fmla="*/ 167 w 635"/>
                <a:gd name="T35" fmla="*/ 132 h 459"/>
                <a:gd name="T36" fmla="*/ 176 w 635"/>
                <a:gd name="T37" fmla="*/ 132 h 459"/>
                <a:gd name="T38" fmla="*/ 167 w 635"/>
                <a:gd name="T39" fmla="*/ 167 h 459"/>
                <a:gd name="T40" fmla="*/ 176 w 635"/>
                <a:gd name="T41" fmla="*/ 194 h 459"/>
                <a:gd name="T42" fmla="*/ 159 w 635"/>
                <a:gd name="T43" fmla="*/ 203 h 459"/>
                <a:gd name="T44" fmla="*/ 176 w 635"/>
                <a:gd name="T45" fmla="*/ 194 h 459"/>
                <a:gd name="T46" fmla="*/ 185 w 635"/>
                <a:gd name="T47" fmla="*/ 141 h 459"/>
                <a:gd name="T48" fmla="*/ 194 w 635"/>
                <a:gd name="T49" fmla="*/ 97 h 459"/>
                <a:gd name="T50" fmla="*/ 185 w 635"/>
                <a:gd name="T51" fmla="*/ 106 h 459"/>
                <a:gd name="T52" fmla="*/ 203 w 635"/>
                <a:gd name="T53" fmla="*/ 88 h 459"/>
                <a:gd name="T54" fmla="*/ 185 w 635"/>
                <a:gd name="T55" fmla="*/ 79 h 459"/>
                <a:gd name="T56" fmla="*/ 176 w 635"/>
                <a:gd name="T57" fmla="*/ 88 h 459"/>
                <a:gd name="T58" fmla="*/ 194 w 635"/>
                <a:gd name="T59" fmla="*/ 115 h 459"/>
                <a:gd name="T60" fmla="*/ 167 w 635"/>
                <a:gd name="T61" fmla="*/ 88 h 459"/>
                <a:gd name="T62" fmla="*/ 185 w 635"/>
                <a:gd name="T63" fmla="*/ 44 h 459"/>
                <a:gd name="T64" fmla="*/ 203 w 635"/>
                <a:gd name="T65" fmla="*/ 53 h 459"/>
                <a:gd name="T66" fmla="*/ 203 w 635"/>
                <a:gd name="T67" fmla="*/ 26 h 459"/>
                <a:gd name="T68" fmla="*/ 194 w 635"/>
                <a:gd name="T69" fmla="*/ 35 h 459"/>
                <a:gd name="T70" fmla="*/ 634 w 635"/>
                <a:gd name="T71" fmla="*/ 115 h 459"/>
                <a:gd name="T72" fmla="*/ 564 w 635"/>
                <a:gd name="T73" fmla="*/ 458 h 45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35"/>
                <a:gd name="T112" fmla="*/ 0 h 459"/>
                <a:gd name="T113" fmla="*/ 635 w 635"/>
                <a:gd name="T114" fmla="*/ 459 h 45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35" h="459">
                  <a:moveTo>
                    <a:pt x="564" y="458"/>
                  </a:moveTo>
                  <a:lnTo>
                    <a:pt x="396" y="423"/>
                  </a:lnTo>
                  <a:lnTo>
                    <a:pt x="343" y="414"/>
                  </a:lnTo>
                  <a:lnTo>
                    <a:pt x="291" y="423"/>
                  </a:lnTo>
                  <a:lnTo>
                    <a:pt x="255" y="414"/>
                  </a:lnTo>
                  <a:lnTo>
                    <a:pt x="220" y="414"/>
                  </a:lnTo>
                  <a:lnTo>
                    <a:pt x="211" y="423"/>
                  </a:lnTo>
                  <a:lnTo>
                    <a:pt x="203" y="405"/>
                  </a:lnTo>
                  <a:lnTo>
                    <a:pt x="159" y="396"/>
                  </a:lnTo>
                  <a:lnTo>
                    <a:pt x="114" y="396"/>
                  </a:lnTo>
                  <a:lnTo>
                    <a:pt x="79" y="379"/>
                  </a:lnTo>
                  <a:lnTo>
                    <a:pt x="88" y="326"/>
                  </a:lnTo>
                  <a:lnTo>
                    <a:pt x="35" y="291"/>
                  </a:lnTo>
                  <a:lnTo>
                    <a:pt x="0" y="273"/>
                  </a:lnTo>
                  <a:lnTo>
                    <a:pt x="9" y="238"/>
                  </a:lnTo>
                  <a:lnTo>
                    <a:pt x="18" y="255"/>
                  </a:lnTo>
                  <a:lnTo>
                    <a:pt x="35" y="229"/>
                  </a:lnTo>
                  <a:lnTo>
                    <a:pt x="18" y="220"/>
                  </a:lnTo>
                  <a:lnTo>
                    <a:pt x="18" y="203"/>
                  </a:lnTo>
                  <a:lnTo>
                    <a:pt x="18" y="211"/>
                  </a:lnTo>
                  <a:lnTo>
                    <a:pt x="44" y="203"/>
                  </a:lnTo>
                  <a:lnTo>
                    <a:pt x="26" y="185"/>
                  </a:lnTo>
                  <a:lnTo>
                    <a:pt x="18" y="203"/>
                  </a:lnTo>
                  <a:lnTo>
                    <a:pt x="26" y="106"/>
                  </a:lnTo>
                  <a:lnTo>
                    <a:pt x="9" y="79"/>
                  </a:lnTo>
                  <a:lnTo>
                    <a:pt x="18" y="53"/>
                  </a:lnTo>
                  <a:lnTo>
                    <a:pt x="9" y="53"/>
                  </a:lnTo>
                  <a:lnTo>
                    <a:pt x="26" y="35"/>
                  </a:lnTo>
                  <a:lnTo>
                    <a:pt x="18" y="26"/>
                  </a:lnTo>
                  <a:lnTo>
                    <a:pt x="70" y="70"/>
                  </a:lnTo>
                  <a:lnTo>
                    <a:pt x="114" y="88"/>
                  </a:lnTo>
                  <a:lnTo>
                    <a:pt x="132" y="88"/>
                  </a:lnTo>
                  <a:lnTo>
                    <a:pt x="141" y="88"/>
                  </a:lnTo>
                  <a:lnTo>
                    <a:pt x="159" y="106"/>
                  </a:lnTo>
                  <a:lnTo>
                    <a:pt x="167" y="97"/>
                  </a:lnTo>
                  <a:lnTo>
                    <a:pt x="167" y="132"/>
                  </a:lnTo>
                  <a:lnTo>
                    <a:pt x="176" y="123"/>
                  </a:lnTo>
                  <a:lnTo>
                    <a:pt x="176" y="132"/>
                  </a:lnTo>
                  <a:lnTo>
                    <a:pt x="176" y="141"/>
                  </a:lnTo>
                  <a:lnTo>
                    <a:pt x="167" y="167"/>
                  </a:lnTo>
                  <a:lnTo>
                    <a:pt x="167" y="185"/>
                  </a:lnTo>
                  <a:lnTo>
                    <a:pt x="176" y="194"/>
                  </a:lnTo>
                  <a:lnTo>
                    <a:pt x="150" y="194"/>
                  </a:lnTo>
                  <a:lnTo>
                    <a:pt x="159" y="203"/>
                  </a:lnTo>
                  <a:lnTo>
                    <a:pt x="167" y="194"/>
                  </a:lnTo>
                  <a:lnTo>
                    <a:pt x="176" y="194"/>
                  </a:lnTo>
                  <a:lnTo>
                    <a:pt x="185" y="150"/>
                  </a:lnTo>
                  <a:lnTo>
                    <a:pt x="185" y="141"/>
                  </a:lnTo>
                  <a:lnTo>
                    <a:pt x="203" y="123"/>
                  </a:lnTo>
                  <a:lnTo>
                    <a:pt x="194" y="97"/>
                  </a:lnTo>
                  <a:lnTo>
                    <a:pt x="194" y="115"/>
                  </a:lnTo>
                  <a:lnTo>
                    <a:pt x="185" y="106"/>
                  </a:lnTo>
                  <a:lnTo>
                    <a:pt x="185" y="88"/>
                  </a:lnTo>
                  <a:lnTo>
                    <a:pt x="203" y="88"/>
                  </a:lnTo>
                  <a:lnTo>
                    <a:pt x="194" y="70"/>
                  </a:lnTo>
                  <a:lnTo>
                    <a:pt x="185" y="79"/>
                  </a:lnTo>
                  <a:lnTo>
                    <a:pt x="194" y="88"/>
                  </a:lnTo>
                  <a:lnTo>
                    <a:pt x="176" y="88"/>
                  </a:lnTo>
                  <a:lnTo>
                    <a:pt x="176" y="115"/>
                  </a:lnTo>
                  <a:lnTo>
                    <a:pt x="194" y="115"/>
                  </a:lnTo>
                  <a:lnTo>
                    <a:pt x="185" y="132"/>
                  </a:lnTo>
                  <a:lnTo>
                    <a:pt x="167" y="88"/>
                  </a:lnTo>
                  <a:lnTo>
                    <a:pt x="185" y="62"/>
                  </a:lnTo>
                  <a:lnTo>
                    <a:pt x="185" y="44"/>
                  </a:lnTo>
                  <a:lnTo>
                    <a:pt x="194" y="70"/>
                  </a:lnTo>
                  <a:lnTo>
                    <a:pt x="203" y="53"/>
                  </a:lnTo>
                  <a:lnTo>
                    <a:pt x="211" y="53"/>
                  </a:lnTo>
                  <a:lnTo>
                    <a:pt x="203" y="26"/>
                  </a:lnTo>
                  <a:lnTo>
                    <a:pt x="194" y="44"/>
                  </a:lnTo>
                  <a:lnTo>
                    <a:pt x="194" y="35"/>
                  </a:lnTo>
                  <a:lnTo>
                    <a:pt x="194" y="0"/>
                  </a:lnTo>
                  <a:lnTo>
                    <a:pt x="634" y="115"/>
                  </a:lnTo>
                  <a:lnTo>
                    <a:pt x="564" y="414"/>
                  </a:lnTo>
                  <a:lnTo>
                    <a:pt x="564" y="458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" name="Freeform 87"/>
            <p:cNvSpPr>
              <a:spLocks/>
            </p:cNvSpPr>
            <p:nvPr/>
          </p:nvSpPr>
          <p:spPr bwMode="auto">
            <a:xfrm>
              <a:off x="859" y="866"/>
              <a:ext cx="36" cy="37"/>
            </a:xfrm>
            <a:custGeom>
              <a:avLst/>
              <a:gdLst>
                <a:gd name="T0" fmla="*/ 26 w 36"/>
                <a:gd name="T1" fmla="*/ 0 h 37"/>
                <a:gd name="T2" fmla="*/ 35 w 36"/>
                <a:gd name="T3" fmla="*/ 9 h 37"/>
                <a:gd name="T4" fmla="*/ 18 w 36"/>
                <a:gd name="T5" fmla="*/ 36 h 37"/>
                <a:gd name="T6" fmla="*/ 0 w 36"/>
                <a:gd name="T7" fmla="*/ 9 h 37"/>
                <a:gd name="T8" fmla="*/ 0 w 36"/>
                <a:gd name="T9" fmla="*/ 0 h 37"/>
                <a:gd name="T10" fmla="*/ 18 w 36"/>
                <a:gd name="T11" fmla="*/ 18 h 37"/>
                <a:gd name="T12" fmla="*/ 9 w 36"/>
                <a:gd name="T13" fmla="*/ 9 h 37"/>
                <a:gd name="T14" fmla="*/ 26 w 36"/>
                <a:gd name="T15" fmla="*/ 0 h 3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6"/>
                <a:gd name="T25" fmla="*/ 0 h 37"/>
                <a:gd name="T26" fmla="*/ 36 w 36"/>
                <a:gd name="T27" fmla="*/ 37 h 3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6" h="37">
                  <a:moveTo>
                    <a:pt x="26" y="0"/>
                  </a:moveTo>
                  <a:lnTo>
                    <a:pt x="35" y="9"/>
                  </a:lnTo>
                  <a:lnTo>
                    <a:pt x="18" y="36"/>
                  </a:lnTo>
                  <a:lnTo>
                    <a:pt x="0" y="9"/>
                  </a:lnTo>
                  <a:lnTo>
                    <a:pt x="0" y="0"/>
                  </a:lnTo>
                  <a:lnTo>
                    <a:pt x="18" y="18"/>
                  </a:lnTo>
                  <a:lnTo>
                    <a:pt x="9" y="9"/>
                  </a:lnTo>
                  <a:lnTo>
                    <a:pt x="26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90" name="Group 88"/>
          <p:cNvGrpSpPr>
            <a:grpSpLocks/>
          </p:cNvGrpSpPr>
          <p:nvPr/>
        </p:nvGrpSpPr>
        <p:grpSpPr bwMode="auto">
          <a:xfrm>
            <a:off x="5964238" y="1966913"/>
            <a:ext cx="636587" cy="779462"/>
            <a:chOff x="3273" y="1378"/>
            <a:chExt cx="504" cy="530"/>
          </a:xfrm>
        </p:grpSpPr>
        <p:sp>
          <p:nvSpPr>
            <p:cNvPr id="2149" name="Freeform 89"/>
            <p:cNvSpPr>
              <a:spLocks/>
            </p:cNvSpPr>
            <p:nvPr/>
          </p:nvSpPr>
          <p:spPr bwMode="auto">
            <a:xfrm>
              <a:off x="3273" y="1378"/>
              <a:ext cx="486" cy="521"/>
            </a:xfrm>
            <a:custGeom>
              <a:avLst/>
              <a:gdLst>
                <a:gd name="T0" fmla="*/ 442 w 486"/>
                <a:gd name="T1" fmla="*/ 503 h 521"/>
                <a:gd name="T2" fmla="*/ 199 w 486"/>
                <a:gd name="T3" fmla="*/ 520 h 521"/>
                <a:gd name="T4" fmla="*/ 191 w 486"/>
                <a:gd name="T5" fmla="*/ 503 h 521"/>
                <a:gd name="T6" fmla="*/ 165 w 486"/>
                <a:gd name="T7" fmla="*/ 494 h 521"/>
                <a:gd name="T8" fmla="*/ 147 w 486"/>
                <a:gd name="T9" fmla="*/ 451 h 521"/>
                <a:gd name="T10" fmla="*/ 156 w 486"/>
                <a:gd name="T11" fmla="*/ 433 h 521"/>
                <a:gd name="T12" fmla="*/ 147 w 486"/>
                <a:gd name="T13" fmla="*/ 416 h 521"/>
                <a:gd name="T14" fmla="*/ 147 w 486"/>
                <a:gd name="T15" fmla="*/ 399 h 521"/>
                <a:gd name="T16" fmla="*/ 139 w 486"/>
                <a:gd name="T17" fmla="*/ 390 h 521"/>
                <a:gd name="T18" fmla="*/ 139 w 486"/>
                <a:gd name="T19" fmla="*/ 373 h 521"/>
                <a:gd name="T20" fmla="*/ 121 w 486"/>
                <a:gd name="T21" fmla="*/ 347 h 521"/>
                <a:gd name="T22" fmla="*/ 87 w 486"/>
                <a:gd name="T23" fmla="*/ 321 h 521"/>
                <a:gd name="T24" fmla="*/ 78 w 486"/>
                <a:gd name="T25" fmla="*/ 303 h 521"/>
                <a:gd name="T26" fmla="*/ 9 w 486"/>
                <a:gd name="T27" fmla="*/ 260 h 521"/>
                <a:gd name="T28" fmla="*/ 9 w 486"/>
                <a:gd name="T29" fmla="*/ 243 h 521"/>
                <a:gd name="T30" fmla="*/ 0 w 486"/>
                <a:gd name="T31" fmla="*/ 225 h 521"/>
                <a:gd name="T32" fmla="*/ 9 w 486"/>
                <a:gd name="T33" fmla="*/ 217 h 521"/>
                <a:gd name="T34" fmla="*/ 9 w 486"/>
                <a:gd name="T35" fmla="*/ 199 h 521"/>
                <a:gd name="T36" fmla="*/ 17 w 486"/>
                <a:gd name="T37" fmla="*/ 182 h 521"/>
                <a:gd name="T38" fmla="*/ 0 w 486"/>
                <a:gd name="T39" fmla="*/ 165 h 521"/>
                <a:gd name="T40" fmla="*/ 0 w 486"/>
                <a:gd name="T41" fmla="*/ 147 h 521"/>
                <a:gd name="T42" fmla="*/ 9 w 486"/>
                <a:gd name="T43" fmla="*/ 130 h 521"/>
                <a:gd name="T44" fmla="*/ 35 w 486"/>
                <a:gd name="T45" fmla="*/ 113 h 521"/>
                <a:gd name="T46" fmla="*/ 43 w 486"/>
                <a:gd name="T47" fmla="*/ 104 h 521"/>
                <a:gd name="T48" fmla="*/ 43 w 486"/>
                <a:gd name="T49" fmla="*/ 35 h 521"/>
                <a:gd name="T50" fmla="*/ 61 w 486"/>
                <a:gd name="T51" fmla="*/ 35 h 521"/>
                <a:gd name="T52" fmla="*/ 78 w 486"/>
                <a:gd name="T53" fmla="*/ 35 h 521"/>
                <a:gd name="T54" fmla="*/ 156 w 486"/>
                <a:gd name="T55" fmla="*/ 0 h 521"/>
                <a:gd name="T56" fmla="*/ 165 w 486"/>
                <a:gd name="T57" fmla="*/ 9 h 521"/>
                <a:gd name="T58" fmla="*/ 147 w 486"/>
                <a:gd name="T59" fmla="*/ 43 h 521"/>
                <a:gd name="T60" fmla="*/ 165 w 486"/>
                <a:gd name="T61" fmla="*/ 26 h 521"/>
                <a:gd name="T62" fmla="*/ 191 w 486"/>
                <a:gd name="T63" fmla="*/ 43 h 521"/>
                <a:gd name="T64" fmla="*/ 208 w 486"/>
                <a:gd name="T65" fmla="*/ 52 h 521"/>
                <a:gd name="T66" fmla="*/ 217 w 486"/>
                <a:gd name="T67" fmla="*/ 69 h 521"/>
                <a:gd name="T68" fmla="*/ 390 w 486"/>
                <a:gd name="T69" fmla="*/ 104 h 521"/>
                <a:gd name="T70" fmla="*/ 390 w 486"/>
                <a:gd name="T71" fmla="*/ 121 h 521"/>
                <a:gd name="T72" fmla="*/ 416 w 486"/>
                <a:gd name="T73" fmla="*/ 130 h 521"/>
                <a:gd name="T74" fmla="*/ 416 w 486"/>
                <a:gd name="T75" fmla="*/ 139 h 521"/>
                <a:gd name="T76" fmla="*/ 416 w 486"/>
                <a:gd name="T77" fmla="*/ 147 h 521"/>
                <a:gd name="T78" fmla="*/ 407 w 486"/>
                <a:gd name="T79" fmla="*/ 173 h 521"/>
                <a:gd name="T80" fmla="*/ 433 w 486"/>
                <a:gd name="T81" fmla="*/ 165 h 521"/>
                <a:gd name="T82" fmla="*/ 424 w 486"/>
                <a:gd name="T83" fmla="*/ 191 h 521"/>
                <a:gd name="T84" fmla="*/ 442 w 486"/>
                <a:gd name="T85" fmla="*/ 199 h 521"/>
                <a:gd name="T86" fmla="*/ 407 w 486"/>
                <a:gd name="T87" fmla="*/ 243 h 521"/>
                <a:gd name="T88" fmla="*/ 416 w 486"/>
                <a:gd name="T89" fmla="*/ 269 h 521"/>
                <a:gd name="T90" fmla="*/ 424 w 486"/>
                <a:gd name="T91" fmla="*/ 251 h 521"/>
                <a:gd name="T92" fmla="*/ 442 w 486"/>
                <a:gd name="T93" fmla="*/ 225 h 521"/>
                <a:gd name="T94" fmla="*/ 459 w 486"/>
                <a:gd name="T95" fmla="*/ 225 h 521"/>
                <a:gd name="T96" fmla="*/ 459 w 486"/>
                <a:gd name="T97" fmla="*/ 217 h 521"/>
                <a:gd name="T98" fmla="*/ 476 w 486"/>
                <a:gd name="T99" fmla="*/ 173 h 521"/>
                <a:gd name="T100" fmla="*/ 485 w 486"/>
                <a:gd name="T101" fmla="*/ 173 h 521"/>
                <a:gd name="T102" fmla="*/ 485 w 486"/>
                <a:gd name="T103" fmla="*/ 182 h 521"/>
                <a:gd name="T104" fmla="*/ 485 w 486"/>
                <a:gd name="T105" fmla="*/ 191 h 521"/>
                <a:gd name="T106" fmla="*/ 476 w 486"/>
                <a:gd name="T107" fmla="*/ 199 h 521"/>
                <a:gd name="T108" fmla="*/ 468 w 486"/>
                <a:gd name="T109" fmla="*/ 217 h 521"/>
                <a:gd name="T110" fmla="*/ 459 w 486"/>
                <a:gd name="T111" fmla="*/ 251 h 521"/>
                <a:gd name="T112" fmla="*/ 450 w 486"/>
                <a:gd name="T113" fmla="*/ 303 h 521"/>
                <a:gd name="T114" fmla="*/ 442 w 486"/>
                <a:gd name="T115" fmla="*/ 329 h 521"/>
                <a:gd name="T116" fmla="*/ 442 w 486"/>
                <a:gd name="T117" fmla="*/ 364 h 521"/>
                <a:gd name="T118" fmla="*/ 424 w 486"/>
                <a:gd name="T119" fmla="*/ 416 h 521"/>
                <a:gd name="T120" fmla="*/ 450 w 486"/>
                <a:gd name="T121" fmla="*/ 468 h 521"/>
                <a:gd name="T122" fmla="*/ 442 w 486"/>
                <a:gd name="T123" fmla="*/ 503 h 5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86"/>
                <a:gd name="T187" fmla="*/ 0 h 521"/>
                <a:gd name="T188" fmla="*/ 486 w 486"/>
                <a:gd name="T189" fmla="*/ 521 h 5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86" h="521">
                  <a:moveTo>
                    <a:pt x="442" y="503"/>
                  </a:moveTo>
                  <a:lnTo>
                    <a:pt x="199" y="520"/>
                  </a:lnTo>
                  <a:lnTo>
                    <a:pt x="191" y="503"/>
                  </a:lnTo>
                  <a:lnTo>
                    <a:pt x="165" y="494"/>
                  </a:lnTo>
                  <a:lnTo>
                    <a:pt x="147" y="451"/>
                  </a:lnTo>
                  <a:lnTo>
                    <a:pt x="156" y="433"/>
                  </a:lnTo>
                  <a:lnTo>
                    <a:pt x="147" y="416"/>
                  </a:lnTo>
                  <a:lnTo>
                    <a:pt x="147" y="399"/>
                  </a:lnTo>
                  <a:lnTo>
                    <a:pt x="139" y="390"/>
                  </a:lnTo>
                  <a:lnTo>
                    <a:pt x="139" y="373"/>
                  </a:lnTo>
                  <a:lnTo>
                    <a:pt x="121" y="347"/>
                  </a:lnTo>
                  <a:lnTo>
                    <a:pt x="87" y="321"/>
                  </a:lnTo>
                  <a:lnTo>
                    <a:pt x="78" y="303"/>
                  </a:lnTo>
                  <a:lnTo>
                    <a:pt x="9" y="260"/>
                  </a:lnTo>
                  <a:lnTo>
                    <a:pt x="9" y="243"/>
                  </a:lnTo>
                  <a:lnTo>
                    <a:pt x="0" y="225"/>
                  </a:lnTo>
                  <a:lnTo>
                    <a:pt x="9" y="217"/>
                  </a:lnTo>
                  <a:lnTo>
                    <a:pt x="9" y="199"/>
                  </a:lnTo>
                  <a:lnTo>
                    <a:pt x="17" y="182"/>
                  </a:lnTo>
                  <a:lnTo>
                    <a:pt x="0" y="165"/>
                  </a:lnTo>
                  <a:lnTo>
                    <a:pt x="0" y="147"/>
                  </a:lnTo>
                  <a:lnTo>
                    <a:pt x="9" y="130"/>
                  </a:lnTo>
                  <a:lnTo>
                    <a:pt x="35" y="113"/>
                  </a:lnTo>
                  <a:lnTo>
                    <a:pt x="43" y="104"/>
                  </a:lnTo>
                  <a:lnTo>
                    <a:pt x="43" y="35"/>
                  </a:lnTo>
                  <a:lnTo>
                    <a:pt x="61" y="35"/>
                  </a:lnTo>
                  <a:lnTo>
                    <a:pt x="78" y="35"/>
                  </a:lnTo>
                  <a:lnTo>
                    <a:pt x="156" y="0"/>
                  </a:lnTo>
                  <a:lnTo>
                    <a:pt x="165" y="9"/>
                  </a:lnTo>
                  <a:lnTo>
                    <a:pt x="147" y="43"/>
                  </a:lnTo>
                  <a:lnTo>
                    <a:pt x="165" y="26"/>
                  </a:lnTo>
                  <a:lnTo>
                    <a:pt x="191" y="43"/>
                  </a:lnTo>
                  <a:lnTo>
                    <a:pt x="208" y="52"/>
                  </a:lnTo>
                  <a:lnTo>
                    <a:pt x="217" y="69"/>
                  </a:lnTo>
                  <a:lnTo>
                    <a:pt x="390" y="104"/>
                  </a:lnTo>
                  <a:lnTo>
                    <a:pt x="390" y="121"/>
                  </a:lnTo>
                  <a:lnTo>
                    <a:pt x="416" y="130"/>
                  </a:lnTo>
                  <a:lnTo>
                    <a:pt x="416" y="139"/>
                  </a:lnTo>
                  <a:lnTo>
                    <a:pt x="416" y="147"/>
                  </a:lnTo>
                  <a:lnTo>
                    <a:pt x="407" y="173"/>
                  </a:lnTo>
                  <a:lnTo>
                    <a:pt x="433" y="165"/>
                  </a:lnTo>
                  <a:lnTo>
                    <a:pt x="424" y="191"/>
                  </a:lnTo>
                  <a:lnTo>
                    <a:pt x="442" y="199"/>
                  </a:lnTo>
                  <a:lnTo>
                    <a:pt x="407" y="243"/>
                  </a:lnTo>
                  <a:lnTo>
                    <a:pt x="416" y="269"/>
                  </a:lnTo>
                  <a:lnTo>
                    <a:pt x="424" y="251"/>
                  </a:lnTo>
                  <a:lnTo>
                    <a:pt x="442" y="225"/>
                  </a:lnTo>
                  <a:lnTo>
                    <a:pt x="459" y="225"/>
                  </a:lnTo>
                  <a:lnTo>
                    <a:pt x="459" y="217"/>
                  </a:lnTo>
                  <a:lnTo>
                    <a:pt x="476" y="173"/>
                  </a:lnTo>
                  <a:lnTo>
                    <a:pt x="485" y="173"/>
                  </a:lnTo>
                  <a:lnTo>
                    <a:pt x="485" y="182"/>
                  </a:lnTo>
                  <a:lnTo>
                    <a:pt x="485" y="191"/>
                  </a:lnTo>
                  <a:lnTo>
                    <a:pt x="476" y="199"/>
                  </a:lnTo>
                  <a:lnTo>
                    <a:pt x="468" y="217"/>
                  </a:lnTo>
                  <a:lnTo>
                    <a:pt x="459" y="251"/>
                  </a:lnTo>
                  <a:lnTo>
                    <a:pt x="450" y="303"/>
                  </a:lnTo>
                  <a:lnTo>
                    <a:pt x="442" y="329"/>
                  </a:lnTo>
                  <a:lnTo>
                    <a:pt x="442" y="364"/>
                  </a:lnTo>
                  <a:lnTo>
                    <a:pt x="424" y="416"/>
                  </a:lnTo>
                  <a:lnTo>
                    <a:pt x="450" y="468"/>
                  </a:lnTo>
                  <a:lnTo>
                    <a:pt x="442" y="503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0" name="Freeform 90"/>
            <p:cNvSpPr>
              <a:spLocks/>
            </p:cNvSpPr>
            <p:nvPr/>
          </p:nvSpPr>
          <p:spPr bwMode="auto">
            <a:xfrm>
              <a:off x="3767" y="1536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"/>
                <a:gd name="T13" fmla="*/ 0 h 1"/>
                <a:gd name="T14" fmla="*/ 1 w 1"/>
                <a:gd name="T15" fmla="*/ 1 h 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" name="Freeform 91"/>
            <p:cNvSpPr>
              <a:spLocks/>
            </p:cNvSpPr>
            <p:nvPr/>
          </p:nvSpPr>
          <p:spPr bwMode="auto">
            <a:xfrm>
              <a:off x="3273" y="1378"/>
              <a:ext cx="495" cy="530"/>
            </a:xfrm>
            <a:custGeom>
              <a:avLst/>
              <a:gdLst>
                <a:gd name="T0" fmla="*/ 450 w 495"/>
                <a:gd name="T1" fmla="*/ 511 h 530"/>
                <a:gd name="T2" fmla="*/ 203 w 495"/>
                <a:gd name="T3" fmla="*/ 529 h 530"/>
                <a:gd name="T4" fmla="*/ 194 w 495"/>
                <a:gd name="T5" fmla="*/ 511 h 530"/>
                <a:gd name="T6" fmla="*/ 168 w 495"/>
                <a:gd name="T7" fmla="*/ 503 h 530"/>
                <a:gd name="T8" fmla="*/ 150 w 495"/>
                <a:gd name="T9" fmla="*/ 458 h 530"/>
                <a:gd name="T10" fmla="*/ 159 w 495"/>
                <a:gd name="T11" fmla="*/ 441 h 530"/>
                <a:gd name="T12" fmla="*/ 150 w 495"/>
                <a:gd name="T13" fmla="*/ 423 h 530"/>
                <a:gd name="T14" fmla="*/ 150 w 495"/>
                <a:gd name="T15" fmla="*/ 406 h 530"/>
                <a:gd name="T16" fmla="*/ 141 w 495"/>
                <a:gd name="T17" fmla="*/ 397 h 530"/>
                <a:gd name="T18" fmla="*/ 141 w 495"/>
                <a:gd name="T19" fmla="*/ 379 h 530"/>
                <a:gd name="T20" fmla="*/ 124 w 495"/>
                <a:gd name="T21" fmla="*/ 353 h 530"/>
                <a:gd name="T22" fmla="*/ 88 w 495"/>
                <a:gd name="T23" fmla="*/ 326 h 530"/>
                <a:gd name="T24" fmla="*/ 79 w 495"/>
                <a:gd name="T25" fmla="*/ 309 h 530"/>
                <a:gd name="T26" fmla="*/ 9 w 495"/>
                <a:gd name="T27" fmla="*/ 265 h 530"/>
                <a:gd name="T28" fmla="*/ 9 w 495"/>
                <a:gd name="T29" fmla="*/ 247 h 530"/>
                <a:gd name="T30" fmla="*/ 0 w 495"/>
                <a:gd name="T31" fmla="*/ 229 h 530"/>
                <a:gd name="T32" fmla="*/ 9 w 495"/>
                <a:gd name="T33" fmla="*/ 220 h 530"/>
                <a:gd name="T34" fmla="*/ 9 w 495"/>
                <a:gd name="T35" fmla="*/ 203 h 530"/>
                <a:gd name="T36" fmla="*/ 18 w 495"/>
                <a:gd name="T37" fmla="*/ 185 h 530"/>
                <a:gd name="T38" fmla="*/ 0 w 495"/>
                <a:gd name="T39" fmla="*/ 168 h 530"/>
                <a:gd name="T40" fmla="*/ 0 w 495"/>
                <a:gd name="T41" fmla="*/ 150 h 530"/>
                <a:gd name="T42" fmla="*/ 9 w 495"/>
                <a:gd name="T43" fmla="*/ 132 h 530"/>
                <a:gd name="T44" fmla="*/ 35 w 495"/>
                <a:gd name="T45" fmla="*/ 115 h 530"/>
                <a:gd name="T46" fmla="*/ 44 w 495"/>
                <a:gd name="T47" fmla="*/ 106 h 530"/>
                <a:gd name="T48" fmla="*/ 44 w 495"/>
                <a:gd name="T49" fmla="*/ 35 h 530"/>
                <a:gd name="T50" fmla="*/ 62 w 495"/>
                <a:gd name="T51" fmla="*/ 35 h 530"/>
                <a:gd name="T52" fmla="*/ 79 w 495"/>
                <a:gd name="T53" fmla="*/ 35 h 530"/>
                <a:gd name="T54" fmla="*/ 159 w 495"/>
                <a:gd name="T55" fmla="*/ 0 h 530"/>
                <a:gd name="T56" fmla="*/ 168 w 495"/>
                <a:gd name="T57" fmla="*/ 9 h 530"/>
                <a:gd name="T58" fmla="*/ 150 w 495"/>
                <a:gd name="T59" fmla="*/ 44 h 530"/>
                <a:gd name="T60" fmla="*/ 168 w 495"/>
                <a:gd name="T61" fmla="*/ 26 h 530"/>
                <a:gd name="T62" fmla="*/ 194 w 495"/>
                <a:gd name="T63" fmla="*/ 44 h 530"/>
                <a:gd name="T64" fmla="*/ 212 w 495"/>
                <a:gd name="T65" fmla="*/ 53 h 530"/>
                <a:gd name="T66" fmla="*/ 221 w 495"/>
                <a:gd name="T67" fmla="*/ 71 h 530"/>
                <a:gd name="T68" fmla="*/ 397 w 495"/>
                <a:gd name="T69" fmla="*/ 106 h 530"/>
                <a:gd name="T70" fmla="*/ 397 w 495"/>
                <a:gd name="T71" fmla="*/ 123 h 530"/>
                <a:gd name="T72" fmla="*/ 423 w 495"/>
                <a:gd name="T73" fmla="*/ 132 h 530"/>
                <a:gd name="T74" fmla="*/ 423 w 495"/>
                <a:gd name="T75" fmla="*/ 141 h 530"/>
                <a:gd name="T76" fmla="*/ 423 w 495"/>
                <a:gd name="T77" fmla="*/ 150 h 530"/>
                <a:gd name="T78" fmla="*/ 415 w 495"/>
                <a:gd name="T79" fmla="*/ 176 h 530"/>
                <a:gd name="T80" fmla="*/ 441 w 495"/>
                <a:gd name="T81" fmla="*/ 168 h 530"/>
                <a:gd name="T82" fmla="*/ 432 w 495"/>
                <a:gd name="T83" fmla="*/ 194 h 530"/>
                <a:gd name="T84" fmla="*/ 450 w 495"/>
                <a:gd name="T85" fmla="*/ 203 h 530"/>
                <a:gd name="T86" fmla="*/ 415 w 495"/>
                <a:gd name="T87" fmla="*/ 247 h 530"/>
                <a:gd name="T88" fmla="*/ 423 w 495"/>
                <a:gd name="T89" fmla="*/ 273 h 530"/>
                <a:gd name="T90" fmla="*/ 432 w 495"/>
                <a:gd name="T91" fmla="*/ 256 h 530"/>
                <a:gd name="T92" fmla="*/ 450 w 495"/>
                <a:gd name="T93" fmla="*/ 229 h 530"/>
                <a:gd name="T94" fmla="*/ 468 w 495"/>
                <a:gd name="T95" fmla="*/ 229 h 530"/>
                <a:gd name="T96" fmla="*/ 468 w 495"/>
                <a:gd name="T97" fmla="*/ 220 h 530"/>
                <a:gd name="T98" fmla="*/ 485 w 495"/>
                <a:gd name="T99" fmla="*/ 176 h 530"/>
                <a:gd name="T100" fmla="*/ 494 w 495"/>
                <a:gd name="T101" fmla="*/ 176 h 530"/>
                <a:gd name="T102" fmla="*/ 494 w 495"/>
                <a:gd name="T103" fmla="*/ 185 h 530"/>
                <a:gd name="T104" fmla="*/ 494 w 495"/>
                <a:gd name="T105" fmla="*/ 194 h 530"/>
                <a:gd name="T106" fmla="*/ 485 w 495"/>
                <a:gd name="T107" fmla="*/ 203 h 530"/>
                <a:gd name="T108" fmla="*/ 476 w 495"/>
                <a:gd name="T109" fmla="*/ 220 h 530"/>
                <a:gd name="T110" fmla="*/ 468 w 495"/>
                <a:gd name="T111" fmla="*/ 256 h 530"/>
                <a:gd name="T112" fmla="*/ 459 w 495"/>
                <a:gd name="T113" fmla="*/ 309 h 530"/>
                <a:gd name="T114" fmla="*/ 450 w 495"/>
                <a:gd name="T115" fmla="*/ 335 h 530"/>
                <a:gd name="T116" fmla="*/ 450 w 495"/>
                <a:gd name="T117" fmla="*/ 370 h 530"/>
                <a:gd name="T118" fmla="*/ 432 w 495"/>
                <a:gd name="T119" fmla="*/ 423 h 530"/>
                <a:gd name="T120" fmla="*/ 459 w 495"/>
                <a:gd name="T121" fmla="*/ 476 h 530"/>
                <a:gd name="T122" fmla="*/ 450 w 495"/>
                <a:gd name="T123" fmla="*/ 511 h 53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95"/>
                <a:gd name="T187" fmla="*/ 0 h 530"/>
                <a:gd name="T188" fmla="*/ 495 w 495"/>
                <a:gd name="T189" fmla="*/ 530 h 53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95" h="530">
                  <a:moveTo>
                    <a:pt x="450" y="511"/>
                  </a:moveTo>
                  <a:lnTo>
                    <a:pt x="203" y="529"/>
                  </a:lnTo>
                  <a:lnTo>
                    <a:pt x="194" y="511"/>
                  </a:lnTo>
                  <a:lnTo>
                    <a:pt x="168" y="503"/>
                  </a:lnTo>
                  <a:lnTo>
                    <a:pt x="150" y="458"/>
                  </a:lnTo>
                  <a:lnTo>
                    <a:pt x="159" y="441"/>
                  </a:lnTo>
                  <a:lnTo>
                    <a:pt x="150" y="423"/>
                  </a:lnTo>
                  <a:lnTo>
                    <a:pt x="150" y="406"/>
                  </a:lnTo>
                  <a:lnTo>
                    <a:pt x="141" y="397"/>
                  </a:lnTo>
                  <a:lnTo>
                    <a:pt x="141" y="379"/>
                  </a:lnTo>
                  <a:lnTo>
                    <a:pt x="124" y="353"/>
                  </a:lnTo>
                  <a:lnTo>
                    <a:pt x="88" y="326"/>
                  </a:lnTo>
                  <a:lnTo>
                    <a:pt x="79" y="309"/>
                  </a:lnTo>
                  <a:lnTo>
                    <a:pt x="9" y="265"/>
                  </a:lnTo>
                  <a:lnTo>
                    <a:pt x="9" y="247"/>
                  </a:lnTo>
                  <a:lnTo>
                    <a:pt x="0" y="229"/>
                  </a:lnTo>
                  <a:lnTo>
                    <a:pt x="9" y="220"/>
                  </a:lnTo>
                  <a:lnTo>
                    <a:pt x="9" y="203"/>
                  </a:lnTo>
                  <a:lnTo>
                    <a:pt x="18" y="185"/>
                  </a:lnTo>
                  <a:lnTo>
                    <a:pt x="0" y="168"/>
                  </a:lnTo>
                  <a:lnTo>
                    <a:pt x="0" y="150"/>
                  </a:lnTo>
                  <a:lnTo>
                    <a:pt x="9" y="132"/>
                  </a:lnTo>
                  <a:lnTo>
                    <a:pt x="35" y="115"/>
                  </a:lnTo>
                  <a:lnTo>
                    <a:pt x="44" y="106"/>
                  </a:lnTo>
                  <a:lnTo>
                    <a:pt x="44" y="35"/>
                  </a:lnTo>
                  <a:lnTo>
                    <a:pt x="62" y="35"/>
                  </a:lnTo>
                  <a:lnTo>
                    <a:pt x="79" y="35"/>
                  </a:lnTo>
                  <a:lnTo>
                    <a:pt x="159" y="0"/>
                  </a:lnTo>
                  <a:lnTo>
                    <a:pt x="168" y="9"/>
                  </a:lnTo>
                  <a:lnTo>
                    <a:pt x="150" y="44"/>
                  </a:lnTo>
                  <a:lnTo>
                    <a:pt x="168" y="26"/>
                  </a:lnTo>
                  <a:lnTo>
                    <a:pt x="194" y="44"/>
                  </a:lnTo>
                  <a:lnTo>
                    <a:pt x="212" y="53"/>
                  </a:lnTo>
                  <a:lnTo>
                    <a:pt x="221" y="71"/>
                  </a:lnTo>
                  <a:lnTo>
                    <a:pt x="397" y="106"/>
                  </a:lnTo>
                  <a:lnTo>
                    <a:pt x="397" y="123"/>
                  </a:lnTo>
                  <a:lnTo>
                    <a:pt x="423" y="132"/>
                  </a:lnTo>
                  <a:lnTo>
                    <a:pt x="423" y="141"/>
                  </a:lnTo>
                  <a:lnTo>
                    <a:pt x="423" y="150"/>
                  </a:lnTo>
                  <a:lnTo>
                    <a:pt x="415" y="176"/>
                  </a:lnTo>
                  <a:lnTo>
                    <a:pt x="441" y="168"/>
                  </a:lnTo>
                  <a:lnTo>
                    <a:pt x="432" y="194"/>
                  </a:lnTo>
                  <a:lnTo>
                    <a:pt x="450" y="203"/>
                  </a:lnTo>
                  <a:lnTo>
                    <a:pt x="415" y="247"/>
                  </a:lnTo>
                  <a:lnTo>
                    <a:pt x="423" y="273"/>
                  </a:lnTo>
                  <a:lnTo>
                    <a:pt x="432" y="256"/>
                  </a:lnTo>
                  <a:lnTo>
                    <a:pt x="450" y="229"/>
                  </a:lnTo>
                  <a:lnTo>
                    <a:pt x="468" y="229"/>
                  </a:lnTo>
                  <a:lnTo>
                    <a:pt x="468" y="220"/>
                  </a:lnTo>
                  <a:lnTo>
                    <a:pt x="485" y="176"/>
                  </a:lnTo>
                  <a:lnTo>
                    <a:pt x="494" y="176"/>
                  </a:lnTo>
                  <a:lnTo>
                    <a:pt x="494" y="185"/>
                  </a:lnTo>
                  <a:lnTo>
                    <a:pt x="494" y="194"/>
                  </a:lnTo>
                  <a:lnTo>
                    <a:pt x="485" y="203"/>
                  </a:lnTo>
                  <a:lnTo>
                    <a:pt x="476" y="220"/>
                  </a:lnTo>
                  <a:lnTo>
                    <a:pt x="468" y="256"/>
                  </a:lnTo>
                  <a:lnTo>
                    <a:pt x="459" y="309"/>
                  </a:lnTo>
                  <a:lnTo>
                    <a:pt x="450" y="335"/>
                  </a:lnTo>
                  <a:lnTo>
                    <a:pt x="450" y="370"/>
                  </a:lnTo>
                  <a:lnTo>
                    <a:pt x="432" y="423"/>
                  </a:lnTo>
                  <a:lnTo>
                    <a:pt x="459" y="476"/>
                  </a:lnTo>
                  <a:lnTo>
                    <a:pt x="450" y="511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" name="Freeform 92"/>
            <p:cNvSpPr>
              <a:spLocks/>
            </p:cNvSpPr>
            <p:nvPr/>
          </p:nvSpPr>
          <p:spPr bwMode="auto">
            <a:xfrm>
              <a:off x="3767" y="1536"/>
              <a:ext cx="10" cy="10"/>
            </a:xfrm>
            <a:custGeom>
              <a:avLst/>
              <a:gdLst>
                <a:gd name="T0" fmla="*/ 9 w 10"/>
                <a:gd name="T1" fmla="*/ 0 h 10"/>
                <a:gd name="T2" fmla="*/ 9 w 10"/>
                <a:gd name="T3" fmla="*/ 9 h 10"/>
                <a:gd name="T4" fmla="*/ 0 w 10"/>
                <a:gd name="T5" fmla="*/ 0 h 10"/>
                <a:gd name="T6" fmla="*/ 9 w 10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"/>
                <a:gd name="T13" fmla="*/ 0 h 10"/>
                <a:gd name="T14" fmla="*/ 10 w 10"/>
                <a:gd name="T15" fmla="*/ 10 h 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" h="10">
                  <a:moveTo>
                    <a:pt x="9" y="0"/>
                  </a:moveTo>
                  <a:lnTo>
                    <a:pt x="9" y="9"/>
                  </a:lnTo>
                  <a:lnTo>
                    <a:pt x="0" y="0"/>
                  </a:lnTo>
                  <a:lnTo>
                    <a:pt x="9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91" name="Freeform 93"/>
          <p:cNvSpPr>
            <a:spLocks/>
          </p:cNvSpPr>
          <p:nvPr/>
        </p:nvSpPr>
        <p:spPr bwMode="auto">
          <a:xfrm>
            <a:off x="7204075" y="2925763"/>
            <a:ext cx="531813" cy="625475"/>
          </a:xfrm>
          <a:custGeom>
            <a:avLst/>
            <a:gdLst>
              <a:gd name="T0" fmla="*/ 2147483647 w 422"/>
              <a:gd name="T1" fmla="*/ 2147483647 h 424"/>
              <a:gd name="T2" fmla="*/ 2147483647 w 422"/>
              <a:gd name="T3" fmla="*/ 2147483647 h 424"/>
              <a:gd name="T4" fmla="*/ 0 w 422"/>
              <a:gd name="T5" fmla="*/ 2147483647 h 424"/>
              <a:gd name="T6" fmla="*/ 2147483647 w 422"/>
              <a:gd name="T7" fmla="*/ 2147483647 h 424"/>
              <a:gd name="T8" fmla="*/ 2147483647 w 422"/>
              <a:gd name="T9" fmla="*/ 2147483647 h 424"/>
              <a:gd name="T10" fmla="*/ 2147483647 w 422"/>
              <a:gd name="T11" fmla="*/ 2147483647 h 424"/>
              <a:gd name="T12" fmla="*/ 2147483647 w 422"/>
              <a:gd name="T13" fmla="*/ 2147483647 h 424"/>
              <a:gd name="T14" fmla="*/ 2147483647 w 422"/>
              <a:gd name="T15" fmla="*/ 2147483647 h 424"/>
              <a:gd name="T16" fmla="*/ 2147483647 w 422"/>
              <a:gd name="T17" fmla="*/ 2147483647 h 424"/>
              <a:gd name="T18" fmla="*/ 2147483647 w 422"/>
              <a:gd name="T19" fmla="*/ 2147483647 h 424"/>
              <a:gd name="T20" fmla="*/ 2147483647 w 422"/>
              <a:gd name="T21" fmla="*/ 2147483647 h 424"/>
              <a:gd name="T22" fmla="*/ 2147483647 w 422"/>
              <a:gd name="T23" fmla="*/ 2147483647 h 424"/>
              <a:gd name="T24" fmla="*/ 2147483647 w 422"/>
              <a:gd name="T25" fmla="*/ 2147483647 h 424"/>
              <a:gd name="T26" fmla="*/ 2147483647 w 422"/>
              <a:gd name="T27" fmla="*/ 0 h 424"/>
              <a:gd name="T28" fmla="*/ 2147483647 w 422"/>
              <a:gd name="T29" fmla="*/ 2147483647 h 424"/>
              <a:gd name="T30" fmla="*/ 2147483647 w 422"/>
              <a:gd name="T31" fmla="*/ 2147483647 h 424"/>
              <a:gd name="T32" fmla="*/ 2147483647 w 422"/>
              <a:gd name="T33" fmla="*/ 2147483647 h 424"/>
              <a:gd name="T34" fmla="*/ 2147483647 w 422"/>
              <a:gd name="T35" fmla="*/ 2147483647 h 424"/>
              <a:gd name="T36" fmla="*/ 2147483647 w 422"/>
              <a:gd name="T37" fmla="*/ 2147483647 h 424"/>
              <a:gd name="T38" fmla="*/ 2147483647 w 422"/>
              <a:gd name="T39" fmla="*/ 2147483647 h 424"/>
              <a:gd name="T40" fmla="*/ 2147483647 w 422"/>
              <a:gd name="T41" fmla="*/ 2147483647 h 424"/>
              <a:gd name="T42" fmla="*/ 2147483647 w 422"/>
              <a:gd name="T43" fmla="*/ 2147483647 h 424"/>
              <a:gd name="T44" fmla="*/ 2147483647 w 422"/>
              <a:gd name="T45" fmla="*/ 2147483647 h 424"/>
              <a:gd name="T46" fmla="*/ 2147483647 w 422"/>
              <a:gd name="T47" fmla="*/ 2147483647 h 424"/>
              <a:gd name="T48" fmla="*/ 2147483647 w 422"/>
              <a:gd name="T49" fmla="*/ 2147483647 h 424"/>
              <a:gd name="T50" fmla="*/ 2147483647 w 422"/>
              <a:gd name="T51" fmla="*/ 2147483647 h 424"/>
              <a:gd name="T52" fmla="*/ 2147483647 w 422"/>
              <a:gd name="T53" fmla="*/ 2147483647 h 424"/>
              <a:gd name="T54" fmla="*/ 2147483647 w 422"/>
              <a:gd name="T55" fmla="*/ 2147483647 h 424"/>
              <a:gd name="T56" fmla="*/ 2147483647 w 422"/>
              <a:gd name="T57" fmla="*/ 2147483647 h 424"/>
              <a:gd name="T58" fmla="*/ 2147483647 w 422"/>
              <a:gd name="T59" fmla="*/ 2147483647 h 424"/>
              <a:gd name="T60" fmla="*/ 2147483647 w 422"/>
              <a:gd name="T61" fmla="*/ 2147483647 h 424"/>
              <a:gd name="T62" fmla="*/ 2147483647 w 422"/>
              <a:gd name="T63" fmla="*/ 2147483647 h 424"/>
              <a:gd name="T64" fmla="*/ 2147483647 w 422"/>
              <a:gd name="T65" fmla="*/ 2147483647 h 42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422"/>
              <a:gd name="T100" fmla="*/ 0 h 424"/>
              <a:gd name="T101" fmla="*/ 422 w 422"/>
              <a:gd name="T102" fmla="*/ 424 h 42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422" h="424">
                <a:moveTo>
                  <a:pt x="70" y="388"/>
                </a:moveTo>
                <a:lnTo>
                  <a:pt x="44" y="379"/>
                </a:lnTo>
                <a:lnTo>
                  <a:pt x="35" y="379"/>
                </a:lnTo>
                <a:lnTo>
                  <a:pt x="18" y="353"/>
                </a:lnTo>
                <a:lnTo>
                  <a:pt x="0" y="326"/>
                </a:lnTo>
                <a:lnTo>
                  <a:pt x="0" y="291"/>
                </a:lnTo>
                <a:lnTo>
                  <a:pt x="18" y="282"/>
                </a:lnTo>
                <a:lnTo>
                  <a:pt x="26" y="264"/>
                </a:lnTo>
                <a:lnTo>
                  <a:pt x="35" y="264"/>
                </a:lnTo>
                <a:lnTo>
                  <a:pt x="26" y="247"/>
                </a:lnTo>
                <a:lnTo>
                  <a:pt x="35" y="212"/>
                </a:lnTo>
                <a:lnTo>
                  <a:pt x="53" y="229"/>
                </a:lnTo>
                <a:lnTo>
                  <a:pt x="61" y="220"/>
                </a:lnTo>
                <a:lnTo>
                  <a:pt x="53" y="203"/>
                </a:lnTo>
                <a:lnTo>
                  <a:pt x="61" y="194"/>
                </a:lnTo>
                <a:lnTo>
                  <a:pt x="70" y="176"/>
                </a:lnTo>
                <a:lnTo>
                  <a:pt x="79" y="176"/>
                </a:lnTo>
                <a:lnTo>
                  <a:pt x="79" y="167"/>
                </a:lnTo>
                <a:lnTo>
                  <a:pt x="88" y="159"/>
                </a:lnTo>
                <a:lnTo>
                  <a:pt x="96" y="167"/>
                </a:lnTo>
                <a:lnTo>
                  <a:pt x="105" y="159"/>
                </a:lnTo>
                <a:lnTo>
                  <a:pt x="132" y="123"/>
                </a:lnTo>
                <a:lnTo>
                  <a:pt x="132" y="88"/>
                </a:lnTo>
                <a:lnTo>
                  <a:pt x="140" y="88"/>
                </a:lnTo>
                <a:lnTo>
                  <a:pt x="140" y="71"/>
                </a:lnTo>
                <a:lnTo>
                  <a:pt x="140" y="44"/>
                </a:lnTo>
                <a:lnTo>
                  <a:pt x="132" y="9"/>
                </a:lnTo>
                <a:lnTo>
                  <a:pt x="149" y="0"/>
                </a:lnTo>
                <a:lnTo>
                  <a:pt x="158" y="115"/>
                </a:lnTo>
                <a:lnTo>
                  <a:pt x="254" y="97"/>
                </a:lnTo>
                <a:lnTo>
                  <a:pt x="263" y="159"/>
                </a:lnTo>
                <a:lnTo>
                  <a:pt x="289" y="132"/>
                </a:lnTo>
                <a:lnTo>
                  <a:pt x="298" y="115"/>
                </a:lnTo>
                <a:lnTo>
                  <a:pt x="307" y="123"/>
                </a:lnTo>
                <a:lnTo>
                  <a:pt x="316" y="97"/>
                </a:lnTo>
                <a:lnTo>
                  <a:pt x="351" y="106"/>
                </a:lnTo>
                <a:lnTo>
                  <a:pt x="351" y="88"/>
                </a:lnTo>
                <a:lnTo>
                  <a:pt x="377" y="79"/>
                </a:lnTo>
                <a:lnTo>
                  <a:pt x="403" y="79"/>
                </a:lnTo>
                <a:lnTo>
                  <a:pt x="403" y="88"/>
                </a:lnTo>
                <a:lnTo>
                  <a:pt x="412" y="88"/>
                </a:lnTo>
                <a:lnTo>
                  <a:pt x="403" y="97"/>
                </a:lnTo>
                <a:lnTo>
                  <a:pt x="421" y="115"/>
                </a:lnTo>
                <a:lnTo>
                  <a:pt x="421" y="141"/>
                </a:lnTo>
                <a:lnTo>
                  <a:pt x="360" y="106"/>
                </a:lnTo>
                <a:lnTo>
                  <a:pt x="368" y="123"/>
                </a:lnTo>
                <a:lnTo>
                  <a:pt x="360" y="141"/>
                </a:lnTo>
                <a:lnTo>
                  <a:pt x="368" y="141"/>
                </a:lnTo>
                <a:lnTo>
                  <a:pt x="333" y="203"/>
                </a:lnTo>
                <a:lnTo>
                  <a:pt x="316" y="194"/>
                </a:lnTo>
                <a:lnTo>
                  <a:pt x="298" y="247"/>
                </a:lnTo>
                <a:lnTo>
                  <a:pt x="263" y="229"/>
                </a:lnTo>
                <a:lnTo>
                  <a:pt x="254" y="273"/>
                </a:lnTo>
                <a:lnTo>
                  <a:pt x="219" y="344"/>
                </a:lnTo>
                <a:lnTo>
                  <a:pt x="228" y="353"/>
                </a:lnTo>
                <a:lnTo>
                  <a:pt x="228" y="370"/>
                </a:lnTo>
                <a:lnTo>
                  <a:pt x="211" y="379"/>
                </a:lnTo>
                <a:lnTo>
                  <a:pt x="202" y="379"/>
                </a:lnTo>
                <a:lnTo>
                  <a:pt x="184" y="388"/>
                </a:lnTo>
                <a:lnTo>
                  <a:pt x="175" y="388"/>
                </a:lnTo>
                <a:lnTo>
                  <a:pt x="175" y="397"/>
                </a:lnTo>
                <a:lnTo>
                  <a:pt x="140" y="414"/>
                </a:lnTo>
                <a:lnTo>
                  <a:pt x="132" y="405"/>
                </a:lnTo>
                <a:lnTo>
                  <a:pt x="105" y="423"/>
                </a:lnTo>
                <a:lnTo>
                  <a:pt x="79" y="405"/>
                </a:lnTo>
                <a:lnTo>
                  <a:pt x="70" y="397"/>
                </a:lnTo>
                <a:lnTo>
                  <a:pt x="70" y="388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92" name="Freeform 94"/>
          <p:cNvSpPr>
            <a:spLocks/>
          </p:cNvSpPr>
          <p:nvPr/>
        </p:nvSpPr>
        <p:spPr bwMode="auto">
          <a:xfrm>
            <a:off x="3921125" y="2160588"/>
            <a:ext cx="838200" cy="808037"/>
          </a:xfrm>
          <a:custGeom>
            <a:avLst/>
            <a:gdLst>
              <a:gd name="T0" fmla="*/ 2147483647 w 662"/>
              <a:gd name="T1" fmla="*/ 2147483647 h 548"/>
              <a:gd name="T2" fmla="*/ 2147483647 w 662"/>
              <a:gd name="T3" fmla="*/ 2147483647 h 548"/>
              <a:gd name="T4" fmla="*/ 0 w 662"/>
              <a:gd name="T5" fmla="*/ 2147483647 h 548"/>
              <a:gd name="T6" fmla="*/ 2147483647 w 662"/>
              <a:gd name="T7" fmla="*/ 2147483647 h 548"/>
              <a:gd name="T8" fmla="*/ 2147483647 w 662"/>
              <a:gd name="T9" fmla="*/ 2147483647 h 548"/>
              <a:gd name="T10" fmla="*/ 2147483647 w 662"/>
              <a:gd name="T11" fmla="*/ 0 h 548"/>
              <a:gd name="T12" fmla="*/ 2147483647 w 662"/>
              <a:gd name="T13" fmla="*/ 2147483647 h 548"/>
              <a:gd name="T14" fmla="*/ 2147483647 w 662"/>
              <a:gd name="T15" fmla="*/ 2147483647 h 548"/>
              <a:gd name="T16" fmla="*/ 2147483647 w 662"/>
              <a:gd name="T17" fmla="*/ 2147483647 h 548"/>
              <a:gd name="T18" fmla="*/ 2147483647 w 662"/>
              <a:gd name="T19" fmla="*/ 2147483647 h 54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62"/>
              <a:gd name="T31" fmla="*/ 0 h 548"/>
              <a:gd name="T32" fmla="*/ 662 w 662"/>
              <a:gd name="T33" fmla="*/ 548 h 54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62" h="548">
                <a:moveTo>
                  <a:pt x="617" y="547"/>
                </a:moveTo>
                <a:lnTo>
                  <a:pt x="176" y="503"/>
                </a:lnTo>
                <a:lnTo>
                  <a:pt x="0" y="476"/>
                </a:lnTo>
                <a:lnTo>
                  <a:pt x="18" y="353"/>
                </a:lnTo>
                <a:lnTo>
                  <a:pt x="62" y="62"/>
                </a:lnTo>
                <a:lnTo>
                  <a:pt x="79" y="0"/>
                </a:lnTo>
                <a:lnTo>
                  <a:pt x="661" y="79"/>
                </a:lnTo>
                <a:lnTo>
                  <a:pt x="643" y="309"/>
                </a:lnTo>
                <a:lnTo>
                  <a:pt x="626" y="503"/>
                </a:lnTo>
                <a:lnTo>
                  <a:pt x="617" y="547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93" name="Rectangle 95"/>
          <p:cNvSpPr>
            <a:spLocks noChangeArrowheads="1"/>
          </p:cNvSpPr>
          <p:nvPr/>
        </p:nvSpPr>
        <p:spPr bwMode="auto">
          <a:xfrm>
            <a:off x="7005638" y="4244975"/>
            <a:ext cx="474662" cy="347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4" name="Freeform 96"/>
          <p:cNvSpPr>
            <a:spLocks/>
          </p:cNvSpPr>
          <p:nvPr/>
        </p:nvSpPr>
        <p:spPr bwMode="auto">
          <a:xfrm>
            <a:off x="4892675" y="3160713"/>
            <a:ext cx="892175" cy="558800"/>
          </a:xfrm>
          <a:custGeom>
            <a:avLst/>
            <a:gdLst>
              <a:gd name="T0" fmla="*/ 2147483647 w 706"/>
              <a:gd name="T1" fmla="*/ 2147483647 h 380"/>
              <a:gd name="T2" fmla="*/ 2147483647 w 706"/>
              <a:gd name="T3" fmla="*/ 2147483647 h 380"/>
              <a:gd name="T4" fmla="*/ 0 w 706"/>
              <a:gd name="T5" fmla="*/ 2147483647 h 380"/>
              <a:gd name="T6" fmla="*/ 2147483647 w 706"/>
              <a:gd name="T7" fmla="*/ 0 h 380"/>
              <a:gd name="T8" fmla="*/ 2147483647 w 706"/>
              <a:gd name="T9" fmla="*/ 2147483647 h 380"/>
              <a:gd name="T10" fmla="*/ 2147483647 w 706"/>
              <a:gd name="T11" fmla="*/ 2147483647 h 380"/>
              <a:gd name="T12" fmla="*/ 2147483647 w 706"/>
              <a:gd name="T13" fmla="*/ 2147483647 h 380"/>
              <a:gd name="T14" fmla="*/ 2147483647 w 706"/>
              <a:gd name="T15" fmla="*/ 2147483647 h 380"/>
              <a:gd name="T16" fmla="*/ 2147483647 w 706"/>
              <a:gd name="T17" fmla="*/ 2147483647 h 380"/>
              <a:gd name="T18" fmla="*/ 2147483647 w 706"/>
              <a:gd name="T19" fmla="*/ 2147483647 h 380"/>
              <a:gd name="T20" fmla="*/ 2147483647 w 706"/>
              <a:gd name="T21" fmla="*/ 2147483647 h 380"/>
              <a:gd name="T22" fmla="*/ 2147483647 w 706"/>
              <a:gd name="T23" fmla="*/ 2147483647 h 380"/>
              <a:gd name="T24" fmla="*/ 2147483647 w 706"/>
              <a:gd name="T25" fmla="*/ 2147483647 h 380"/>
              <a:gd name="T26" fmla="*/ 2147483647 w 706"/>
              <a:gd name="T27" fmla="*/ 2147483647 h 380"/>
              <a:gd name="T28" fmla="*/ 2147483647 w 706"/>
              <a:gd name="T29" fmla="*/ 2147483647 h 380"/>
              <a:gd name="T30" fmla="*/ 2147483647 w 706"/>
              <a:gd name="T31" fmla="*/ 2147483647 h 38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06"/>
              <a:gd name="T49" fmla="*/ 0 h 380"/>
              <a:gd name="T50" fmla="*/ 706 w 706"/>
              <a:gd name="T51" fmla="*/ 380 h 38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06" h="380">
                <a:moveTo>
                  <a:pt x="705" y="379"/>
                </a:moveTo>
                <a:lnTo>
                  <a:pt x="353" y="379"/>
                </a:lnTo>
                <a:lnTo>
                  <a:pt x="0" y="361"/>
                </a:lnTo>
                <a:lnTo>
                  <a:pt x="26" y="0"/>
                </a:lnTo>
                <a:lnTo>
                  <a:pt x="643" y="26"/>
                </a:lnTo>
                <a:lnTo>
                  <a:pt x="661" y="44"/>
                </a:lnTo>
                <a:lnTo>
                  <a:pt x="679" y="35"/>
                </a:lnTo>
                <a:lnTo>
                  <a:pt x="679" y="53"/>
                </a:lnTo>
                <a:lnTo>
                  <a:pt x="670" y="53"/>
                </a:lnTo>
                <a:lnTo>
                  <a:pt x="661" y="79"/>
                </a:lnTo>
                <a:lnTo>
                  <a:pt x="670" y="97"/>
                </a:lnTo>
                <a:lnTo>
                  <a:pt x="679" y="97"/>
                </a:lnTo>
                <a:lnTo>
                  <a:pt x="687" y="115"/>
                </a:lnTo>
                <a:lnTo>
                  <a:pt x="705" y="123"/>
                </a:lnTo>
                <a:lnTo>
                  <a:pt x="705" y="300"/>
                </a:lnTo>
                <a:lnTo>
                  <a:pt x="705" y="379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095" name="Group 97"/>
          <p:cNvGrpSpPr>
            <a:grpSpLocks/>
          </p:cNvGrpSpPr>
          <p:nvPr/>
        </p:nvGrpSpPr>
        <p:grpSpPr bwMode="auto">
          <a:xfrm>
            <a:off x="8259763" y="1446213"/>
            <a:ext cx="449262" cy="808037"/>
            <a:chOff x="5089" y="1025"/>
            <a:chExt cx="354" cy="548"/>
          </a:xfrm>
        </p:grpSpPr>
        <p:sp>
          <p:nvSpPr>
            <p:cNvPr id="2143" name="Freeform 98"/>
            <p:cNvSpPr>
              <a:spLocks/>
            </p:cNvSpPr>
            <p:nvPr/>
          </p:nvSpPr>
          <p:spPr bwMode="auto">
            <a:xfrm>
              <a:off x="5089" y="1025"/>
              <a:ext cx="345" cy="539"/>
            </a:xfrm>
            <a:custGeom>
              <a:avLst/>
              <a:gdLst>
                <a:gd name="T0" fmla="*/ 60 w 345"/>
                <a:gd name="T1" fmla="*/ 503 h 539"/>
                <a:gd name="T2" fmla="*/ 0 w 345"/>
                <a:gd name="T3" fmla="*/ 295 h 539"/>
                <a:gd name="T4" fmla="*/ 17 w 345"/>
                <a:gd name="T5" fmla="*/ 295 h 539"/>
                <a:gd name="T6" fmla="*/ 34 w 345"/>
                <a:gd name="T7" fmla="*/ 278 h 539"/>
                <a:gd name="T8" fmla="*/ 43 w 345"/>
                <a:gd name="T9" fmla="*/ 208 h 539"/>
                <a:gd name="T10" fmla="*/ 34 w 345"/>
                <a:gd name="T11" fmla="*/ 174 h 539"/>
                <a:gd name="T12" fmla="*/ 43 w 345"/>
                <a:gd name="T13" fmla="*/ 113 h 539"/>
                <a:gd name="T14" fmla="*/ 95 w 345"/>
                <a:gd name="T15" fmla="*/ 9 h 539"/>
                <a:gd name="T16" fmla="*/ 112 w 345"/>
                <a:gd name="T17" fmla="*/ 35 h 539"/>
                <a:gd name="T18" fmla="*/ 146 w 345"/>
                <a:gd name="T19" fmla="*/ 9 h 539"/>
                <a:gd name="T20" fmla="*/ 155 w 345"/>
                <a:gd name="T21" fmla="*/ 0 h 539"/>
                <a:gd name="T22" fmla="*/ 241 w 345"/>
                <a:gd name="T23" fmla="*/ 156 h 539"/>
                <a:gd name="T24" fmla="*/ 249 w 345"/>
                <a:gd name="T25" fmla="*/ 174 h 539"/>
                <a:gd name="T26" fmla="*/ 258 w 345"/>
                <a:gd name="T27" fmla="*/ 182 h 539"/>
                <a:gd name="T28" fmla="*/ 284 w 345"/>
                <a:gd name="T29" fmla="*/ 217 h 539"/>
                <a:gd name="T30" fmla="*/ 318 w 345"/>
                <a:gd name="T31" fmla="*/ 217 h 539"/>
                <a:gd name="T32" fmla="*/ 327 w 345"/>
                <a:gd name="T33" fmla="*/ 286 h 539"/>
                <a:gd name="T34" fmla="*/ 310 w 345"/>
                <a:gd name="T35" fmla="*/ 286 h 539"/>
                <a:gd name="T36" fmla="*/ 301 w 345"/>
                <a:gd name="T37" fmla="*/ 295 h 539"/>
                <a:gd name="T38" fmla="*/ 292 w 345"/>
                <a:gd name="T39" fmla="*/ 304 h 539"/>
                <a:gd name="T40" fmla="*/ 258 w 345"/>
                <a:gd name="T41" fmla="*/ 330 h 539"/>
                <a:gd name="T42" fmla="*/ 241 w 345"/>
                <a:gd name="T43" fmla="*/ 347 h 539"/>
                <a:gd name="T44" fmla="*/ 241 w 345"/>
                <a:gd name="T45" fmla="*/ 373 h 539"/>
                <a:gd name="T46" fmla="*/ 232 w 345"/>
                <a:gd name="T47" fmla="*/ 382 h 539"/>
                <a:gd name="T48" fmla="*/ 224 w 345"/>
                <a:gd name="T49" fmla="*/ 373 h 539"/>
                <a:gd name="T50" fmla="*/ 206 w 345"/>
                <a:gd name="T51" fmla="*/ 356 h 539"/>
                <a:gd name="T52" fmla="*/ 198 w 345"/>
                <a:gd name="T53" fmla="*/ 347 h 539"/>
                <a:gd name="T54" fmla="*/ 189 w 345"/>
                <a:gd name="T55" fmla="*/ 408 h 539"/>
                <a:gd name="T56" fmla="*/ 181 w 345"/>
                <a:gd name="T57" fmla="*/ 408 h 539"/>
                <a:gd name="T58" fmla="*/ 163 w 345"/>
                <a:gd name="T59" fmla="*/ 434 h 539"/>
                <a:gd name="T60" fmla="*/ 146 w 345"/>
                <a:gd name="T61" fmla="*/ 443 h 539"/>
                <a:gd name="T62" fmla="*/ 129 w 345"/>
                <a:gd name="T63" fmla="*/ 451 h 539"/>
                <a:gd name="T64" fmla="*/ 112 w 345"/>
                <a:gd name="T65" fmla="*/ 477 h 539"/>
                <a:gd name="T66" fmla="*/ 112 w 345"/>
                <a:gd name="T67" fmla="*/ 495 h 539"/>
                <a:gd name="T68" fmla="*/ 95 w 345"/>
                <a:gd name="T69" fmla="*/ 538 h 53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45"/>
                <a:gd name="T106" fmla="*/ 0 h 539"/>
                <a:gd name="T107" fmla="*/ 345 w 345"/>
                <a:gd name="T108" fmla="*/ 539 h 53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45" h="539">
                  <a:moveTo>
                    <a:pt x="95" y="538"/>
                  </a:moveTo>
                  <a:lnTo>
                    <a:pt x="60" y="503"/>
                  </a:lnTo>
                  <a:lnTo>
                    <a:pt x="60" y="486"/>
                  </a:lnTo>
                  <a:lnTo>
                    <a:pt x="0" y="295"/>
                  </a:lnTo>
                  <a:lnTo>
                    <a:pt x="9" y="286"/>
                  </a:lnTo>
                  <a:lnTo>
                    <a:pt x="17" y="295"/>
                  </a:lnTo>
                  <a:lnTo>
                    <a:pt x="17" y="269"/>
                  </a:lnTo>
                  <a:lnTo>
                    <a:pt x="34" y="278"/>
                  </a:lnTo>
                  <a:lnTo>
                    <a:pt x="26" y="260"/>
                  </a:lnTo>
                  <a:lnTo>
                    <a:pt x="43" y="208"/>
                  </a:lnTo>
                  <a:lnTo>
                    <a:pt x="43" y="200"/>
                  </a:lnTo>
                  <a:lnTo>
                    <a:pt x="34" y="174"/>
                  </a:lnTo>
                  <a:lnTo>
                    <a:pt x="43" y="148"/>
                  </a:lnTo>
                  <a:lnTo>
                    <a:pt x="43" y="113"/>
                  </a:lnTo>
                  <a:lnTo>
                    <a:pt x="77" y="9"/>
                  </a:lnTo>
                  <a:lnTo>
                    <a:pt x="95" y="9"/>
                  </a:lnTo>
                  <a:lnTo>
                    <a:pt x="95" y="26"/>
                  </a:lnTo>
                  <a:lnTo>
                    <a:pt x="112" y="35"/>
                  </a:lnTo>
                  <a:lnTo>
                    <a:pt x="138" y="17"/>
                  </a:lnTo>
                  <a:lnTo>
                    <a:pt x="146" y="9"/>
                  </a:lnTo>
                  <a:lnTo>
                    <a:pt x="146" y="0"/>
                  </a:lnTo>
                  <a:lnTo>
                    <a:pt x="155" y="0"/>
                  </a:lnTo>
                  <a:lnTo>
                    <a:pt x="198" y="26"/>
                  </a:lnTo>
                  <a:lnTo>
                    <a:pt x="241" y="156"/>
                  </a:lnTo>
                  <a:lnTo>
                    <a:pt x="249" y="156"/>
                  </a:lnTo>
                  <a:lnTo>
                    <a:pt x="249" y="174"/>
                  </a:lnTo>
                  <a:lnTo>
                    <a:pt x="258" y="174"/>
                  </a:lnTo>
                  <a:lnTo>
                    <a:pt x="258" y="182"/>
                  </a:lnTo>
                  <a:lnTo>
                    <a:pt x="284" y="182"/>
                  </a:lnTo>
                  <a:lnTo>
                    <a:pt x="284" y="217"/>
                  </a:lnTo>
                  <a:lnTo>
                    <a:pt x="301" y="226"/>
                  </a:lnTo>
                  <a:lnTo>
                    <a:pt x="318" y="217"/>
                  </a:lnTo>
                  <a:lnTo>
                    <a:pt x="344" y="252"/>
                  </a:lnTo>
                  <a:lnTo>
                    <a:pt x="327" y="286"/>
                  </a:lnTo>
                  <a:lnTo>
                    <a:pt x="318" y="278"/>
                  </a:lnTo>
                  <a:lnTo>
                    <a:pt x="310" y="286"/>
                  </a:lnTo>
                  <a:lnTo>
                    <a:pt x="318" y="295"/>
                  </a:lnTo>
                  <a:lnTo>
                    <a:pt x="301" y="295"/>
                  </a:lnTo>
                  <a:lnTo>
                    <a:pt x="301" y="312"/>
                  </a:lnTo>
                  <a:lnTo>
                    <a:pt x="292" y="304"/>
                  </a:lnTo>
                  <a:lnTo>
                    <a:pt x="275" y="338"/>
                  </a:lnTo>
                  <a:lnTo>
                    <a:pt x="258" y="330"/>
                  </a:lnTo>
                  <a:lnTo>
                    <a:pt x="258" y="347"/>
                  </a:lnTo>
                  <a:lnTo>
                    <a:pt x="241" y="347"/>
                  </a:lnTo>
                  <a:lnTo>
                    <a:pt x="232" y="330"/>
                  </a:lnTo>
                  <a:lnTo>
                    <a:pt x="241" y="373"/>
                  </a:lnTo>
                  <a:lnTo>
                    <a:pt x="241" y="382"/>
                  </a:lnTo>
                  <a:lnTo>
                    <a:pt x="232" y="382"/>
                  </a:lnTo>
                  <a:lnTo>
                    <a:pt x="232" y="373"/>
                  </a:lnTo>
                  <a:lnTo>
                    <a:pt x="224" y="373"/>
                  </a:lnTo>
                  <a:lnTo>
                    <a:pt x="215" y="356"/>
                  </a:lnTo>
                  <a:lnTo>
                    <a:pt x="206" y="356"/>
                  </a:lnTo>
                  <a:lnTo>
                    <a:pt x="206" y="330"/>
                  </a:lnTo>
                  <a:lnTo>
                    <a:pt x="198" y="347"/>
                  </a:lnTo>
                  <a:lnTo>
                    <a:pt x="206" y="399"/>
                  </a:lnTo>
                  <a:lnTo>
                    <a:pt x="189" y="408"/>
                  </a:lnTo>
                  <a:lnTo>
                    <a:pt x="189" y="417"/>
                  </a:lnTo>
                  <a:lnTo>
                    <a:pt x="181" y="408"/>
                  </a:lnTo>
                  <a:lnTo>
                    <a:pt x="172" y="417"/>
                  </a:lnTo>
                  <a:lnTo>
                    <a:pt x="163" y="434"/>
                  </a:lnTo>
                  <a:lnTo>
                    <a:pt x="155" y="434"/>
                  </a:lnTo>
                  <a:lnTo>
                    <a:pt x="146" y="443"/>
                  </a:lnTo>
                  <a:lnTo>
                    <a:pt x="138" y="443"/>
                  </a:lnTo>
                  <a:lnTo>
                    <a:pt x="129" y="451"/>
                  </a:lnTo>
                  <a:lnTo>
                    <a:pt x="120" y="477"/>
                  </a:lnTo>
                  <a:lnTo>
                    <a:pt x="112" y="477"/>
                  </a:lnTo>
                  <a:lnTo>
                    <a:pt x="112" y="486"/>
                  </a:lnTo>
                  <a:lnTo>
                    <a:pt x="112" y="495"/>
                  </a:lnTo>
                  <a:lnTo>
                    <a:pt x="103" y="503"/>
                  </a:lnTo>
                  <a:lnTo>
                    <a:pt x="95" y="538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4" name="Freeform 99"/>
            <p:cNvSpPr>
              <a:spLocks/>
            </p:cNvSpPr>
            <p:nvPr/>
          </p:nvSpPr>
          <p:spPr bwMode="auto">
            <a:xfrm>
              <a:off x="5301" y="1387"/>
              <a:ext cx="10" cy="27"/>
            </a:xfrm>
            <a:custGeom>
              <a:avLst/>
              <a:gdLst>
                <a:gd name="T0" fmla="*/ 5 w 10"/>
                <a:gd name="T1" fmla="*/ 0 h 27"/>
                <a:gd name="T2" fmla="*/ 9 w 10"/>
                <a:gd name="T3" fmla="*/ 26 h 27"/>
                <a:gd name="T4" fmla="*/ 5 w 10"/>
                <a:gd name="T5" fmla="*/ 20 h 27"/>
                <a:gd name="T6" fmla="*/ 0 w 10"/>
                <a:gd name="T7" fmla="*/ 20 h 27"/>
                <a:gd name="T8" fmla="*/ 5 w 10"/>
                <a:gd name="T9" fmla="*/ 0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27"/>
                <a:gd name="T17" fmla="*/ 10 w 10"/>
                <a:gd name="T18" fmla="*/ 27 h 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27">
                  <a:moveTo>
                    <a:pt x="5" y="0"/>
                  </a:moveTo>
                  <a:lnTo>
                    <a:pt x="9" y="26"/>
                  </a:lnTo>
                  <a:lnTo>
                    <a:pt x="5" y="20"/>
                  </a:lnTo>
                  <a:lnTo>
                    <a:pt x="0" y="20"/>
                  </a:lnTo>
                  <a:lnTo>
                    <a:pt x="5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5" name="Freeform 100"/>
            <p:cNvSpPr>
              <a:spLocks/>
            </p:cNvSpPr>
            <p:nvPr/>
          </p:nvSpPr>
          <p:spPr bwMode="auto">
            <a:xfrm>
              <a:off x="5336" y="1387"/>
              <a:ext cx="10" cy="9"/>
            </a:xfrm>
            <a:custGeom>
              <a:avLst/>
              <a:gdLst>
                <a:gd name="T0" fmla="*/ 0 w 10"/>
                <a:gd name="T1" fmla="*/ 0 h 9"/>
                <a:gd name="T2" fmla="*/ 9 w 10"/>
                <a:gd name="T3" fmla="*/ 4 h 9"/>
                <a:gd name="T4" fmla="*/ 0 w 10"/>
                <a:gd name="T5" fmla="*/ 8 h 9"/>
                <a:gd name="T6" fmla="*/ 0 w 10"/>
                <a:gd name="T7" fmla="*/ 0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"/>
                <a:gd name="T13" fmla="*/ 0 h 9"/>
                <a:gd name="T14" fmla="*/ 10 w 10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" h="9">
                  <a:moveTo>
                    <a:pt x="0" y="0"/>
                  </a:moveTo>
                  <a:lnTo>
                    <a:pt x="9" y="4"/>
                  </a:lnTo>
                  <a:lnTo>
                    <a:pt x="0" y="8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6" name="Freeform 101"/>
            <p:cNvSpPr>
              <a:spLocks/>
            </p:cNvSpPr>
            <p:nvPr/>
          </p:nvSpPr>
          <p:spPr bwMode="auto">
            <a:xfrm>
              <a:off x="5089" y="1025"/>
              <a:ext cx="354" cy="548"/>
            </a:xfrm>
            <a:custGeom>
              <a:avLst/>
              <a:gdLst>
                <a:gd name="T0" fmla="*/ 62 w 354"/>
                <a:gd name="T1" fmla="*/ 512 h 548"/>
                <a:gd name="T2" fmla="*/ 0 w 354"/>
                <a:gd name="T3" fmla="*/ 300 h 548"/>
                <a:gd name="T4" fmla="*/ 18 w 354"/>
                <a:gd name="T5" fmla="*/ 300 h 548"/>
                <a:gd name="T6" fmla="*/ 35 w 354"/>
                <a:gd name="T7" fmla="*/ 282 h 548"/>
                <a:gd name="T8" fmla="*/ 44 w 354"/>
                <a:gd name="T9" fmla="*/ 212 h 548"/>
                <a:gd name="T10" fmla="*/ 35 w 354"/>
                <a:gd name="T11" fmla="*/ 176 h 548"/>
                <a:gd name="T12" fmla="*/ 44 w 354"/>
                <a:gd name="T13" fmla="*/ 115 h 548"/>
                <a:gd name="T14" fmla="*/ 97 w 354"/>
                <a:gd name="T15" fmla="*/ 9 h 548"/>
                <a:gd name="T16" fmla="*/ 115 w 354"/>
                <a:gd name="T17" fmla="*/ 35 h 548"/>
                <a:gd name="T18" fmla="*/ 150 w 354"/>
                <a:gd name="T19" fmla="*/ 9 h 548"/>
                <a:gd name="T20" fmla="*/ 159 w 354"/>
                <a:gd name="T21" fmla="*/ 0 h 548"/>
                <a:gd name="T22" fmla="*/ 247 w 354"/>
                <a:gd name="T23" fmla="*/ 159 h 548"/>
                <a:gd name="T24" fmla="*/ 256 w 354"/>
                <a:gd name="T25" fmla="*/ 176 h 548"/>
                <a:gd name="T26" fmla="*/ 265 w 354"/>
                <a:gd name="T27" fmla="*/ 185 h 548"/>
                <a:gd name="T28" fmla="*/ 291 w 354"/>
                <a:gd name="T29" fmla="*/ 221 h 548"/>
                <a:gd name="T30" fmla="*/ 327 w 354"/>
                <a:gd name="T31" fmla="*/ 221 h 548"/>
                <a:gd name="T32" fmla="*/ 335 w 354"/>
                <a:gd name="T33" fmla="*/ 291 h 548"/>
                <a:gd name="T34" fmla="*/ 318 w 354"/>
                <a:gd name="T35" fmla="*/ 291 h 548"/>
                <a:gd name="T36" fmla="*/ 309 w 354"/>
                <a:gd name="T37" fmla="*/ 300 h 548"/>
                <a:gd name="T38" fmla="*/ 300 w 354"/>
                <a:gd name="T39" fmla="*/ 309 h 548"/>
                <a:gd name="T40" fmla="*/ 265 w 354"/>
                <a:gd name="T41" fmla="*/ 335 h 548"/>
                <a:gd name="T42" fmla="*/ 247 w 354"/>
                <a:gd name="T43" fmla="*/ 353 h 548"/>
                <a:gd name="T44" fmla="*/ 247 w 354"/>
                <a:gd name="T45" fmla="*/ 379 h 548"/>
                <a:gd name="T46" fmla="*/ 238 w 354"/>
                <a:gd name="T47" fmla="*/ 388 h 548"/>
                <a:gd name="T48" fmla="*/ 229 w 354"/>
                <a:gd name="T49" fmla="*/ 379 h 548"/>
                <a:gd name="T50" fmla="*/ 212 w 354"/>
                <a:gd name="T51" fmla="*/ 362 h 548"/>
                <a:gd name="T52" fmla="*/ 203 w 354"/>
                <a:gd name="T53" fmla="*/ 353 h 548"/>
                <a:gd name="T54" fmla="*/ 194 w 354"/>
                <a:gd name="T55" fmla="*/ 415 h 548"/>
                <a:gd name="T56" fmla="*/ 185 w 354"/>
                <a:gd name="T57" fmla="*/ 415 h 548"/>
                <a:gd name="T58" fmla="*/ 168 w 354"/>
                <a:gd name="T59" fmla="*/ 441 h 548"/>
                <a:gd name="T60" fmla="*/ 150 w 354"/>
                <a:gd name="T61" fmla="*/ 450 h 548"/>
                <a:gd name="T62" fmla="*/ 132 w 354"/>
                <a:gd name="T63" fmla="*/ 459 h 548"/>
                <a:gd name="T64" fmla="*/ 115 w 354"/>
                <a:gd name="T65" fmla="*/ 485 h 548"/>
                <a:gd name="T66" fmla="*/ 115 w 354"/>
                <a:gd name="T67" fmla="*/ 503 h 548"/>
                <a:gd name="T68" fmla="*/ 97 w 354"/>
                <a:gd name="T69" fmla="*/ 547 h 54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54"/>
                <a:gd name="T106" fmla="*/ 0 h 548"/>
                <a:gd name="T107" fmla="*/ 354 w 354"/>
                <a:gd name="T108" fmla="*/ 548 h 54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54" h="548">
                  <a:moveTo>
                    <a:pt x="97" y="547"/>
                  </a:moveTo>
                  <a:lnTo>
                    <a:pt x="62" y="512"/>
                  </a:lnTo>
                  <a:lnTo>
                    <a:pt x="62" y="494"/>
                  </a:lnTo>
                  <a:lnTo>
                    <a:pt x="0" y="300"/>
                  </a:lnTo>
                  <a:lnTo>
                    <a:pt x="9" y="291"/>
                  </a:lnTo>
                  <a:lnTo>
                    <a:pt x="18" y="300"/>
                  </a:lnTo>
                  <a:lnTo>
                    <a:pt x="18" y="274"/>
                  </a:lnTo>
                  <a:lnTo>
                    <a:pt x="35" y="282"/>
                  </a:lnTo>
                  <a:lnTo>
                    <a:pt x="26" y="265"/>
                  </a:lnTo>
                  <a:lnTo>
                    <a:pt x="44" y="212"/>
                  </a:lnTo>
                  <a:lnTo>
                    <a:pt x="44" y="203"/>
                  </a:lnTo>
                  <a:lnTo>
                    <a:pt x="35" y="176"/>
                  </a:lnTo>
                  <a:lnTo>
                    <a:pt x="44" y="150"/>
                  </a:lnTo>
                  <a:lnTo>
                    <a:pt x="44" y="115"/>
                  </a:lnTo>
                  <a:lnTo>
                    <a:pt x="79" y="9"/>
                  </a:lnTo>
                  <a:lnTo>
                    <a:pt x="97" y="9"/>
                  </a:lnTo>
                  <a:lnTo>
                    <a:pt x="97" y="26"/>
                  </a:lnTo>
                  <a:lnTo>
                    <a:pt x="115" y="35"/>
                  </a:lnTo>
                  <a:lnTo>
                    <a:pt x="141" y="18"/>
                  </a:lnTo>
                  <a:lnTo>
                    <a:pt x="150" y="9"/>
                  </a:lnTo>
                  <a:lnTo>
                    <a:pt x="150" y="0"/>
                  </a:lnTo>
                  <a:lnTo>
                    <a:pt x="159" y="0"/>
                  </a:lnTo>
                  <a:lnTo>
                    <a:pt x="203" y="26"/>
                  </a:lnTo>
                  <a:lnTo>
                    <a:pt x="247" y="159"/>
                  </a:lnTo>
                  <a:lnTo>
                    <a:pt x="256" y="159"/>
                  </a:lnTo>
                  <a:lnTo>
                    <a:pt x="256" y="176"/>
                  </a:lnTo>
                  <a:lnTo>
                    <a:pt x="265" y="176"/>
                  </a:lnTo>
                  <a:lnTo>
                    <a:pt x="265" y="185"/>
                  </a:lnTo>
                  <a:lnTo>
                    <a:pt x="291" y="185"/>
                  </a:lnTo>
                  <a:lnTo>
                    <a:pt x="291" y="221"/>
                  </a:lnTo>
                  <a:lnTo>
                    <a:pt x="309" y="229"/>
                  </a:lnTo>
                  <a:lnTo>
                    <a:pt x="327" y="221"/>
                  </a:lnTo>
                  <a:lnTo>
                    <a:pt x="353" y="256"/>
                  </a:lnTo>
                  <a:lnTo>
                    <a:pt x="335" y="291"/>
                  </a:lnTo>
                  <a:lnTo>
                    <a:pt x="327" y="282"/>
                  </a:lnTo>
                  <a:lnTo>
                    <a:pt x="318" y="291"/>
                  </a:lnTo>
                  <a:lnTo>
                    <a:pt x="327" y="300"/>
                  </a:lnTo>
                  <a:lnTo>
                    <a:pt x="309" y="300"/>
                  </a:lnTo>
                  <a:lnTo>
                    <a:pt x="309" y="318"/>
                  </a:lnTo>
                  <a:lnTo>
                    <a:pt x="300" y="309"/>
                  </a:lnTo>
                  <a:lnTo>
                    <a:pt x="282" y="344"/>
                  </a:lnTo>
                  <a:lnTo>
                    <a:pt x="265" y="335"/>
                  </a:lnTo>
                  <a:lnTo>
                    <a:pt x="265" y="353"/>
                  </a:lnTo>
                  <a:lnTo>
                    <a:pt x="247" y="353"/>
                  </a:lnTo>
                  <a:lnTo>
                    <a:pt x="238" y="335"/>
                  </a:lnTo>
                  <a:lnTo>
                    <a:pt x="247" y="379"/>
                  </a:lnTo>
                  <a:lnTo>
                    <a:pt x="247" y="388"/>
                  </a:lnTo>
                  <a:lnTo>
                    <a:pt x="238" y="388"/>
                  </a:lnTo>
                  <a:lnTo>
                    <a:pt x="238" y="379"/>
                  </a:lnTo>
                  <a:lnTo>
                    <a:pt x="229" y="379"/>
                  </a:lnTo>
                  <a:lnTo>
                    <a:pt x="221" y="362"/>
                  </a:lnTo>
                  <a:lnTo>
                    <a:pt x="212" y="362"/>
                  </a:lnTo>
                  <a:lnTo>
                    <a:pt x="212" y="335"/>
                  </a:lnTo>
                  <a:lnTo>
                    <a:pt x="203" y="353"/>
                  </a:lnTo>
                  <a:lnTo>
                    <a:pt x="212" y="406"/>
                  </a:lnTo>
                  <a:lnTo>
                    <a:pt x="194" y="415"/>
                  </a:lnTo>
                  <a:lnTo>
                    <a:pt x="194" y="423"/>
                  </a:lnTo>
                  <a:lnTo>
                    <a:pt x="185" y="415"/>
                  </a:lnTo>
                  <a:lnTo>
                    <a:pt x="177" y="423"/>
                  </a:lnTo>
                  <a:lnTo>
                    <a:pt x="168" y="441"/>
                  </a:lnTo>
                  <a:lnTo>
                    <a:pt x="159" y="441"/>
                  </a:lnTo>
                  <a:lnTo>
                    <a:pt x="150" y="450"/>
                  </a:lnTo>
                  <a:lnTo>
                    <a:pt x="141" y="450"/>
                  </a:lnTo>
                  <a:lnTo>
                    <a:pt x="132" y="459"/>
                  </a:lnTo>
                  <a:lnTo>
                    <a:pt x="124" y="485"/>
                  </a:lnTo>
                  <a:lnTo>
                    <a:pt x="115" y="485"/>
                  </a:lnTo>
                  <a:lnTo>
                    <a:pt x="115" y="494"/>
                  </a:lnTo>
                  <a:lnTo>
                    <a:pt x="115" y="503"/>
                  </a:lnTo>
                  <a:lnTo>
                    <a:pt x="106" y="512"/>
                  </a:lnTo>
                  <a:lnTo>
                    <a:pt x="97" y="547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7" name="Freeform 102"/>
            <p:cNvSpPr>
              <a:spLocks/>
            </p:cNvSpPr>
            <p:nvPr/>
          </p:nvSpPr>
          <p:spPr bwMode="auto">
            <a:xfrm>
              <a:off x="5301" y="1387"/>
              <a:ext cx="19" cy="36"/>
            </a:xfrm>
            <a:custGeom>
              <a:avLst/>
              <a:gdLst>
                <a:gd name="T0" fmla="*/ 9 w 19"/>
                <a:gd name="T1" fmla="*/ 0 h 36"/>
                <a:gd name="T2" fmla="*/ 18 w 19"/>
                <a:gd name="T3" fmla="*/ 35 h 36"/>
                <a:gd name="T4" fmla="*/ 9 w 19"/>
                <a:gd name="T5" fmla="*/ 26 h 36"/>
                <a:gd name="T6" fmla="*/ 0 w 19"/>
                <a:gd name="T7" fmla="*/ 26 h 36"/>
                <a:gd name="T8" fmla="*/ 9 w 19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36"/>
                <a:gd name="T17" fmla="*/ 19 w 19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36">
                  <a:moveTo>
                    <a:pt x="9" y="0"/>
                  </a:moveTo>
                  <a:lnTo>
                    <a:pt x="18" y="35"/>
                  </a:lnTo>
                  <a:lnTo>
                    <a:pt x="9" y="26"/>
                  </a:lnTo>
                  <a:lnTo>
                    <a:pt x="0" y="26"/>
                  </a:lnTo>
                  <a:lnTo>
                    <a:pt x="9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8" name="Freeform 103"/>
            <p:cNvSpPr>
              <a:spLocks/>
            </p:cNvSpPr>
            <p:nvPr/>
          </p:nvSpPr>
          <p:spPr bwMode="auto">
            <a:xfrm>
              <a:off x="5336" y="1387"/>
              <a:ext cx="19" cy="18"/>
            </a:xfrm>
            <a:custGeom>
              <a:avLst/>
              <a:gdLst>
                <a:gd name="T0" fmla="*/ 0 w 19"/>
                <a:gd name="T1" fmla="*/ 0 h 18"/>
                <a:gd name="T2" fmla="*/ 18 w 19"/>
                <a:gd name="T3" fmla="*/ 9 h 18"/>
                <a:gd name="T4" fmla="*/ 0 w 19"/>
                <a:gd name="T5" fmla="*/ 17 h 18"/>
                <a:gd name="T6" fmla="*/ 0 w 19"/>
                <a:gd name="T7" fmla="*/ 0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"/>
                <a:gd name="T13" fmla="*/ 0 h 18"/>
                <a:gd name="T14" fmla="*/ 19 w 19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" h="18">
                  <a:moveTo>
                    <a:pt x="0" y="0"/>
                  </a:moveTo>
                  <a:lnTo>
                    <a:pt x="18" y="9"/>
                  </a:lnTo>
                  <a:lnTo>
                    <a:pt x="0" y="17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96" name="Rectangle 104"/>
          <p:cNvSpPr>
            <a:spLocks noChangeArrowheads="1"/>
          </p:cNvSpPr>
          <p:nvPr/>
        </p:nvSpPr>
        <p:spPr bwMode="auto">
          <a:xfrm>
            <a:off x="6557963" y="3259138"/>
            <a:ext cx="1033462" cy="3540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1204" tIns="39889" rIns="81204" bIns="39889" anchor="ctr"/>
          <a:lstStyle/>
          <a:p>
            <a:pPr defTabSz="820738" eaLnBrk="0" hangingPunct="0"/>
            <a:endParaRPr lang="en-US" sz="1300" b="1"/>
          </a:p>
        </p:txBody>
      </p:sp>
      <p:grpSp>
        <p:nvGrpSpPr>
          <p:cNvPr id="2097" name="Group 105"/>
          <p:cNvGrpSpPr>
            <a:grpSpLocks/>
          </p:cNvGrpSpPr>
          <p:nvPr/>
        </p:nvGrpSpPr>
        <p:grpSpPr bwMode="auto">
          <a:xfrm>
            <a:off x="2427288" y="2286000"/>
            <a:ext cx="958850" cy="1911350"/>
            <a:chOff x="479" y="1596"/>
            <a:chExt cx="758" cy="1297"/>
          </a:xfrm>
        </p:grpSpPr>
        <p:sp>
          <p:nvSpPr>
            <p:cNvPr id="2141" name="Freeform 106"/>
            <p:cNvSpPr>
              <a:spLocks/>
            </p:cNvSpPr>
            <p:nvPr/>
          </p:nvSpPr>
          <p:spPr bwMode="auto">
            <a:xfrm>
              <a:off x="479" y="1596"/>
              <a:ext cx="749" cy="1288"/>
            </a:xfrm>
            <a:custGeom>
              <a:avLst/>
              <a:gdLst>
                <a:gd name="T0" fmla="*/ 722 w 749"/>
                <a:gd name="T1" fmla="*/ 1086 h 1288"/>
                <a:gd name="T2" fmla="*/ 705 w 749"/>
                <a:gd name="T3" fmla="*/ 1147 h 1288"/>
                <a:gd name="T4" fmla="*/ 670 w 749"/>
                <a:gd name="T5" fmla="*/ 1208 h 1288"/>
                <a:gd name="T6" fmla="*/ 661 w 749"/>
                <a:gd name="T7" fmla="*/ 1243 h 1288"/>
                <a:gd name="T8" fmla="*/ 687 w 749"/>
                <a:gd name="T9" fmla="*/ 1261 h 1288"/>
                <a:gd name="T10" fmla="*/ 652 w 749"/>
                <a:gd name="T11" fmla="*/ 1287 h 1288"/>
                <a:gd name="T12" fmla="*/ 400 w 749"/>
                <a:gd name="T13" fmla="*/ 1156 h 1288"/>
                <a:gd name="T14" fmla="*/ 322 w 749"/>
                <a:gd name="T15" fmla="*/ 1086 h 1288"/>
                <a:gd name="T16" fmla="*/ 304 w 749"/>
                <a:gd name="T17" fmla="*/ 1042 h 1288"/>
                <a:gd name="T18" fmla="*/ 270 w 749"/>
                <a:gd name="T19" fmla="*/ 1033 h 1288"/>
                <a:gd name="T20" fmla="*/ 157 w 749"/>
                <a:gd name="T21" fmla="*/ 954 h 1288"/>
                <a:gd name="T22" fmla="*/ 157 w 749"/>
                <a:gd name="T23" fmla="*/ 876 h 1288"/>
                <a:gd name="T24" fmla="*/ 139 w 749"/>
                <a:gd name="T25" fmla="*/ 849 h 1288"/>
                <a:gd name="T26" fmla="*/ 113 w 749"/>
                <a:gd name="T27" fmla="*/ 797 h 1288"/>
                <a:gd name="T28" fmla="*/ 78 w 749"/>
                <a:gd name="T29" fmla="*/ 709 h 1288"/>
                <a:gd name="T30" fmla="*/ 96 w 749"/>
                <a:gd name="T31" fmla="*/ 665 h 1288"/>
                <a:gd name="T32" fmla="*/ 78 w 749"/>
                <a:gd name="T33" fmla="*/ 630 h 1288"/>
                <a:gd name="T34" fmla="*/ 70 w 749"/>
                <a:gd name="T35" fmla="*/ 525 h 1288"/>
                <a:gd name="T36" fmla="*/ 78 w 749"/>
                <a:gd name="T37" fmla="*/ 543 h 1288"/>
                <a:gd name="T38" fmla="*/ 96 w 749"/>
                <a:gd name="T39" fmla="*/ 569 h 1288"/>
                <a:gd name="T40" fmla="*/ 104 w 749"/>
                <a:gd name="T41" fmla="*/ 499 h 1288"/>
                <a:gd name="T42" fmla="*/ 87 w 749"/>
                <a:gd name="T43" fmla="*/ 490 h 1288"/>
                <a:gd name="T44" fmla="*/ 78 w 749"/>
                <a:gd name="T45" fmla="*/ 517 h 1288"/>
                <a:gd name="T46" fmla="*/ 52 w 749"/>
                <a:gd name="T47" fmla="*/ 490 h 1288"/>
                <a:gd name="T48" fmla="*/ 43 w 749"/>
                <a:gd name="T49" fmla="*/ 473 h 1288"/>
                <a:gd name="T50" fmla="*/ 43 w 749"/>
                <a:gd name="T51" fmla="*/ 447 h 1288"/>
                <a:gd name="T52" fmla="*/ 26 w 749"/>
                <a:gd name="T53" fmla="*/ 411 h 1288"/>
                <a:gd name="T54" fmla="*/ 26 w 749"/>
                <a:gd name="T55" fmla="*/ 254 h 1288"/>
                <a:gd name="T56" fmla="*/ 0 w 749"/>
                <a:gd name="T57" fmla="*/ 175 h 1288"/>
                <a:gd name="T58" fmla="*/ 43 w 749"/>
                <a:gd name="T59" fmla="*/ 96 h 1288"/>
                <a:gd name="T60" fmla="*/ 70 w 749"/>
                <a:gd name="T61" fmla="*/ 35 h 1288"/>
                <a:gd name="T62" fmla="*/ 70 w 749"/>
                <a:gd name="T63" fmla="*/ 0 h 1288"/>
                <a:gd name="T64" fmla="*/ 331 w 749"/>
                <a:gd name="T65" fmla="*/ 447 h 1288"/>
                <a:gd name="T66" fmla="*/ 713 w 749"/>
                <a:gd name="T67" fmla="*/ 1024 h 128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49"/>
                <a:gd name="T103" fmla="*/ 0 h 1288"/>
                <a:gd name="T104" fmla="*/ 749 w 749"/>
                <a:gd name="T105" fmla="*/ 1288 h 128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49" h="1288">
                  <a:moveTo>
                    <a:pt x="713" y="1024"/>
                  </a:moveTo>
                  <a:lnTo>
                    <a:pt x="722" y="1086"/>
                  </a:lnTo>
                  <a:lnTo>
                    <a:pt x="748" y="1121"/>
                  </a:lnTo>
                  <a:lnTo>
                    <a:pt x="705" y="1147"/>
                  </a:lnTo>
                  <a:lnTo>
                    <a:pt x="687" y="1191"/>
                  </a:lnTo>
                  <a:lnTo>
                    <a:pt x="670" y="1208"/>
                  </a:lnTo>
                  <a:lnTo>
                    <a:pt x="670" y="1217"/>
                  </a:lnTo>
                  <a:lnTo>
                    <a:pt x="661" y="1243"/>
                  </a:lnTo>
                  <a:lnTo>
                    <a:pt x="678" y="1252"/>
                  </a:lnTo>
                  <a:lnTo>
                    <a:pt x="687" y="1261"/>
                  </a:lnTo>
                  <a:lnTo>
                    <a:pt x="678" y="1278"/>
                  </a:lnTo>
                  <a:lnTo>
                    <a:pt x="652" y="1287"/>
                  </a:lnTo>
                  <a:lnTo>
                    <a:pt x="417" y="1252"/>
                  </a:lnTo>
                  <a:lnTo>
                    <a:pt x="400" y="1156"/>
                  </a:lnTo>
                  <a:lnTo>
                    <a:pt x="357" y="1094"/>
                  </a:lnTo>
                  <a:lnTo>
                    <a:pt x="322" y="1086"/>
                  </a:lnTo>
                  <a:lnTo>
                    <a:pt x="322" y="1051"/>
                  </a:lnTo>
                  <a:lnTo>
                    <a:pt x="304" y="1042"/>
                  </a:lnTo>
                  <a:lnTo>
                    <a:pt x="296" y="1051"/>
                  </a:lnTo>
                  <a:lnTo>
                    <a:pt x="270" y="1033"/>
                  </a:lnTo>
                  <a:lnTo>
                    <a:pt x="235" y="981"/>
                  </a:lnTo>
                  <a:lnTo>
                    <a:pt x="157" y="954"/>
                  </a:lnTo>
                  <a:lnTo>
                    <a:pt x="139" y="937"/>
                  </a:lnTo>
                  <a:lnTo>
                    <a:pt x="157" y="876"/>
                  </a:lnTo>
                  <a:lnTo>
                    <a:pt x="139" y="858"/>
                  </a:lnTo>
                  <a:lnTo>
                    <a:pt x="139" y="849"/>
                  </a:lnTo>
                  <a:lnTo>
                    <a:pt x="148" y="832"/>
                  </a:lnTo>
                  <a:lnTo>
                    <a:pt x="113" y="797"/>
                  </a:lnTo>
                  <a:lnTo>
                    <a:pt x="104" y="753"/>
                  </a:lnTo>
                  <a:lnTo>
                    <a:pt x="78" y="709"/>
                  </a:lnTo>
                  <a:lnTo>
                    <a:pt x="78" y="674"/>
                  </a:lnTo>
                  <a:lnTo>
                    <a:pt x="96" y="665"/>
                  </a:lnTo>
                  <a:lnTo>
                    <a:pt x="104" y="639"/>
                  </a:lnTo>
                  <a:lnTo>
                    <a:pt x="78" y="630"/>
                  </a:lnTo>
                  <a:lnTo>
                    <a:pt x="61" y="595"/>
                  </a:lnTo>
                  <a:lnTo>
                    <a:pt x="70" y="525"/>
                  </a:lnTo>
                  <a:lnTo>
                    <a:pt x="87" y="525"/>
                  </a:lnTo>
                  <a:lnTo>
                    <a:pt x="78" y="543"/>
                  </a:lnTo>
                  <a:lnTo>
                    <a:pt x="104" y="569"/>
                  </a:lnTo>
                  <a:lnTo>
                    <a:pt x="96" y="569"/>
                  </a:lnTo>
                  <a:lnTo>
                    <a:pt x="87" y="508"/>
                  </a:lnTo>
                  <a:lnTo>
                    <a:pt x="104" y="499"/>
                  </a:lnTo>
                  <a:lnTo>
                    <a:pt x="96" y="482"/>
                  </a:lnTo>
                  <a:lnTo>
                    <a:pt x="87" y="490"/>
                  </a:lnTo>
                  <a:lnTo>
                    <a:pt x="78" y="499"/>
                  </a:lnTo>
                  <a:lnTo>
                    <a:pt x="78" y="517"/>
                  </a:lnTo>
                  <a:lnTo>
                    <a:pt x="70" y="517"/>
                  </a:lnTo>
                  <a:lnTo>
                    <a:pt x="52" y="490"/>
                  </a:lnTo>
                  <a:lnTo>
                    <a:pt x="35" y="490"/>
                  </a:lnTo>
                  <a:lnTo>
                    <a:pt x="43" y="473"/>
                  </a:lnTo>
                  <a:lnTo>
                    <a:pt x="52" y="455"/>
                  </a:lnTo>
                  <a:lnTo>
                    <a:pt x="43" y="447"/>
                  </a:lnTo>
                  <a:lnTo>
                    <a:pt x="35" y="429"/>
                  </a:lnTo>
                  <a:lnTo>
                    <a:pt x="26" y="411"/>
                  </a:lnTo>
                  <a:lnTo>
                    <a:pt x="0" y="359"/>
                  </a:lnTo>
                  <a:lnTo>
                    <a:pt x="26" y="254"/>
                  </a:lnTo>
                  <a:lnTo>
                    <a:pt x="0" y="193"/>
                  </a:lnTo>
                  <a:lnTo>
                    <a:pt x="0" y="175"/>
                  </a:lnTo>
                  <a:lnTo>
                    <a:pt x="43" y="114"/>
                  </a:lnTo>
                  <a:lnTo>
                    <a:pt x="43" y="96"/>
                  </a:lnTo>
                  <a:lnTo>
                    <a:pt x="61" y="70"/>
                  </a:lnTo>
                  <a:lnTo>
                    <a:pt x="70" y="35"/>
                  </a:lnTo>
                  <a:lnTo>
                    <a:pt x="61" y="26"/>
                  </a:lnTo>
                  <a:lnTo>
                    <a:pt x="70" y="0"/>
                  </a:lnTo>
                  <a:lnTo>
                    <a:pt x="426" y="105"/>
                  </a:lnTo>
                  <a:lnTo>
                    <a:pt x="331" y="447"/>
                  </a:lnTo>
                  <a:lnTo>
                    <a:pt x="644" y="911"/>
                  </a:lnTo>
                  <a:lnTo>
                    <a:pt x="713" y="102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2" name="Freeform 107"/>
            <p:cNvSpPr>
              <a:spLocks/>
            </p:cNvSpPr>
            <p:nvPr/>
          </p:nvSpPr>
          <p:spPr bwMode="auto">
            <a:xfrm>
              <a:off x="479" y="1596"/>
              <a:ext cx="758" cy="1297"/>
            </a:xfrm>
            <a:custGeom>
              <a:avLst/>
              <a:gdLst>
                <a:gd name="T0" fmla="*/ 731 w 758"/>
                <a:gd name="T1" fmla="*/ 1093 h 1297"/>
                <a:gd name="T2" fmla="*/ 713 w 758"/>
                <a:gd name="T3" fmla="*/ 1155 h 1297"/>
                <a:gd name="T4" fmla="*/ 678 w 758"/>
                <a:gd name="T5" fmla="*/ 1217 h 1297"/>
                <a:gd name="T6" fmla="*/ 669 w 758"/>
                <a:gd name="T7" fmla="*/ 1252 h 1297"/>
                <a:gd name="T8" fmla="*/ 695 w 758"/>
                <a:gd name="T9" fmla="*/ 1270 h 1297"/>
                <a:gd name="T10" fmla="*/ 660 w 758"/>
                <a:gd name="T11" fmla="*/ 1296 h 1297"/>
                <a:gd name="T12" fmla="*/ 405 w 758"/>
                <a:gd name="T13" fmla="*/ 1164 h 1297"/>
                <a:gd name="T14" fmla="*/ 326 w 758"/>
                <a:gd name="T15" fmla="*/ 1093 h 1297"/>
                <a:gd name="T16" fmla="*/ 308 w 758"/>
                <a:gd name="T17" fmla="*/ 1049 h 1297"/>
                <a:gd name="T18" fmla="*/ 273 w 758"/>
                <a:gd name="T19" fmla="*/ 1040 h 1297"/>
                <a:gd name="T20" fmla="*/ 158 w 758"/>
                <a:gd name="T21" fmla="*/ 961 h 1297"/>
                <a:gd name="T22" fmla="*/ 158 w 758"/>
                <a:gd name="T23" fmla="*/ 882 h 1297"/>
                <a:gd name="T24" fmla="*/ 141 w 758"/>
                <a:gd name="T25" fmla="*/ 855 h 1297"/>
                <a:gd name="T26" fmla="*/ 114 w 758"/>
                <a:gd name="T27" fmla="*/ 802 h 1297"/>
                <a:gd name="T28" fmla="*/ 79 w 758"/>
                <a:gd name="T29" fmla="*/ 714 h 1297"/>
                <a:gd name="T30" fmla="*/ 97 w 758"/>
                <a:gd name="T31" fmla="*/ 670 h 1297"/>
                <a:gd name="T32" fmla="*/ 79 w 758"/>
                <a:gd name="T33" fmla="*/ 635 h 1297"/>
                <a:gd name="T34" fmla="*/ 70 w 758"/>
                <a:gd name="T35" fmla="*/ 529 h 1297"/>
                <a:gd name="T36" fmla="*/ 79 w 758"/>
                <a:gd name="T37" fmla="*/ 547 h 1297"/>
                <a:gd name="T38" fmla="*/ 97 w 758"/>
                <a:gd name="T39" fmla="*/ 573 h 1297"/>
                <a:gd name="T40" fmla="*/ 106 w 758"/>
                <a:gd name="T41" fmla="*/ 503 h 1297"/>
                <a:gd name="T42" fmla="*/ 88 w 758"/>
                <a:gd name="T43" fmla="*/ 494 h 1297"/>
                <a:gd name="T44" fmla="*/ 79 w 758"/>
                <a:gd name="T45" fmla="*/ 520 h 1297"/>
                <a:gd name="T46" fmla="*/ 53 w 758"/>
                <a:gd name="T47" fmla="*/ 494 h 1297"/>
                <a:gd name="T48" fmla="*/ 44 w 758"/>
                <a:gd name="T49" fmla="*/ 476 h 1297"/>
                <a:gd name="T50" fmla="*/ 44 w 758"/>
                <a:gd name="T51" fmla="*/ 450 h 1297"/>
                <a:gd name="T52" fmla="*/ 26 w 758"/>
                <a:gd name="T53" fmla="*/ 414 h 1297"/>
                <a:gd name="T54" fmla="*/ 26 w 758"/>
                <a:gd name="T55" fmla="*/ 256 h 1297"/>
                <a:gd name="T56" fmla="*/ 0 w 758"/>
                <a:gd name="T57" fmla="*/ 176 h 1297"/>
                <a:gd name="T58" fmla="*/ 44 w 758"/>
                <a:gd name="T59" fmla="*/ 97 h 1297"/>
                <a:gd name="T60" fmla="*/ 70 w 758"/>
                <a:gd name="T61" fmla="*/ 35 h 1297"/>
                <a:gd name="T62" fmla="*/ 70 w 758"/>
                <a:gd name="T63" fmla="*/ 0 h 1297"/>
                <a:gd name="T64" fmla="*/ 334 w 758"/>
                <a:gd name="T65" fmla="*/ 450 h 1297"/>
                <a:gd name="T66" fmla="*/ 722 w 758"/>
                <a:gd name="T67" fmla="*/ 1032 h 129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58"/>
                <a:gd name="T103" fmla="*/ 0 h 1297"/>
                <a:gd name="T104" fmla="*/ 758 w 758"/>
                <a:gd name="T105" fmla="*/ 1297 h 129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58" h="1297">
                  <a:moveTo>
                    <a:pt x="722" y="1032"/>
                  </a:moveTo>
                  <a:lnTo>
                    <a:pt x="731" y="1093"/>
                  </a:lnTo>
                  <a:lnTo>
                    <a:pt x="757" y="1128"/>
                  </a:lnTo>
                  <a:lnTo>
                    <a:pt x="713" y="1155"/>
                  </a:lnTo>
                  <a:lnTo>
                    <a:pt x="695" y="1199"/>
                  </a:lnTo>
                  <a:lnTo>
                    <a:pt x="678" y="1217"/>
                  </a:lnTo>
                  <a:lnTo>
                    <a:pt x="678" y="1225"/>
                  </a:lnTo>
                  <a:lnTo>
                    <a:pt x="669" y="1252"/>
                  </a:lnTo>
                  <a:lnTo>
                    <a:pt x="687" y="1261"/>
                  </a:lnTo>
                  <a:lnTo>
                    <a:pt x="695" y="1270"/>
                  </a:lnTo>
                  <a:lnTo>
                    <a:pt x="687" y="1287"/>
                  </a:lnTo>
                  <a:lnTo>
                    <a:pt x="660" y="1296"/>
                  </a:lnTo>
                  <a:lnTo>
                    <a:pt x="423" y="1261"/>
                  </a:lnTo>
                  <a:lnTo>
                    <a:pt x="405" y="1164"/>
                  </a:lnTo>
                  <a:lnTo>
                    <a:pt x="361" y="1102"/>
                  </a:lnTo>
                  <a:lnTo>
                    <a:pt x="326" y="1093"/>
                  </a:lnTo>
                  <a:lnTo>
                    <a:pt x="326" y="1058"/>
                  </a:lnTo>
                  <a:lnTo>
                    <a:pt x="308" y="1049"/>
                  </a:lnTo>
                  <a:lnTo>
                    <a:pt x="299" y="1058"/>
                  </a:lnTo>
                  <a:lnTo>
                    <a:pt x="273" y="1040"/>
                  </a:lnTo>
                  <a:lnTo>
                    <a:pt x="238" y="987"/>
                  </a:lnTo>
                  <a:lnTo>
                    <a:pt x="158" y="961"/>
                  </a:lnTo>
                  <a:lnTo>
                    <a:pt x="141" y="943"/>
                  </a:lnTo>
                  <a:lnTo>
                    <a:pt x="158" y="882"/>
                  </a:lnTo>
                  <a:lnTo>
                    <a:pt x="141" y="864"/>
                  </a:lnTo>
                  <a:lnTo>
                    <a:pt x="141" y="855"/>
                  </a:lnTo>
                  <a:lnTo>
                    <a:pt x="150" y="838"/>
                  </a:lnTo>
                  <a:lnTo>
                    <a:pt x="114" y="802"/>
                  </a:lnTo>
                  <a:lnTo>
                    <a:pt x="106" y="758"/>
                  </a:lnTo>
                  <a:lnTo>
                    <a:pt x="79" y="714"/>
                  </a:lnTo>
                  <a:lnTo>
                    <a:pt x="79" y="679"/>
                  </a:lnTo>
                  <a:lnTo>
                    <a:pt x="97" y="670"/>
                  </a:lnTo>
                  <a:lnTo>
                    <a:pt x="106" y="644"/>
                  </a:lnTo>
                  <a:lnTo>
                    <a:pt x="79" y="635"/>
                  </a:lnTo>
                  <a:lnTo>
                    <a:pt x="62" y="600"/>
                  </a:lnTo>
                  <a:lnTo>
                    <a:pt x="70" y="529"/>
                  </a:lnTo>
                  <a:lnTo>
                    <a:pt x="88" y="529"/>
                  </a:lnTo>
                  <a:lnTo>
                    <a:pt x="79" y="547"/>
                  </a:lnTo>
                  <a:lnTo>
                    <a:pt x="106" y="573"/>
                  </a:lnTo>
                  <a:lnTo>
                    <a:pt x="97" y="573"/>
                  </a:lnTo>
                  <a:lnTo>
                    <a:pt x="88" y="511"/>
                  </a:lnTo>
                  <a:lnTo>
                    <a:pt x="106" y="503"/>
                  </a:lnTo>
                  <a:lnTo>
                    <a:pt x="97" y="485"/>
                  </a:lnTo>
                  <a:lnTo>
                    <a:pt x="88" y="494"/>
                  </a:lnTo>
                  <a:lnTo>
                    <a:pt x="79" y="503"/>
                  </a:lnTo>
                  <a:lnTo>
                    <a:pt x="79" y="520"/>
                  </a:lnTo>
                  <a:lnTo>
                    <a:pt x="70" y="520"/>
                  </a:lnTo>
                  <a:lnTo>
                    <a:pt x="53" y="494"/>
                  </a:lnTo>
                  <a:lnTo>
                    <a:pt x="35" y="494"/>
                  </a:lnTo>
                  <a:lnTo>
                    <a:pt x="44" y="476"/>
                  </a:lnTo>
                  <a:lnTo>
                    <a:pt x="53" y="458"/>
                  </a:lnTo>
                  <a:lnTo>
                    <a:pt x="44" y="450"/>
                  </a:lnTo>
                  <a:lnTo>
                    <a:pt x="35" y="432"/>
                  </a:lnTo>
                  <a:lnTo>
                    <a:pt x="26" y="414"/>
                  </a:lnTo>
                  <a:lnTo>
                    <a:pt x="0" y="361"/>
                  </a:lnTo>
                  <a:lnTo>
                    <a:pt x="26" y="256"/>
                  </a:lnTo>
                  <a:lnTo>
                    <a:pt x="0" y="194"/>
                  </a:lnTo>
                  <a:lnTo>
                    <a:pt x="0" y="176"/>
                  </a:lnTo>
                  <a:lnTo>
                    <a:pt x="44" y="115"/>
                  </a:lnTo>
                  <a:lnTo>
                    <a:pt x="44" y="97"/>
                  </a:lnTo>
                  <a:lnTo>
                    <a:pt x="62" y="71"/>
                  </a:lnTo>
                  <a:lnTo>
                    <a:pt x="70" y="35"/>
                  </a:lnTo>
                  <a:lnTo>
                    <a:pt x="62" y="26"/>
                  </a:lnTo>
                  <a:lnTo>
                    <a:pt x="70" y="0"/>
                  </a:lnTo>
                  <a:lnTo>
                    <a:pt x="431" y="106"/>
                  </a:lnTo>
                  <a:lnTo>
                    <a:pt x="334" y="450"/>
                  </a:lnTo>
                  <a:lnTo>
                    <a:pt x="651" y="917"/>
                  </a:lnTo>
                  <a:lnTo>
                    <a:pt x="722" y="1032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98" name="Line 109"/>
          <p:cNvSpPr>
            <a:spLocks noChangeShapeType="1"/>
          </p:cNvSpPr>
          <p:nvPr/>
        </p:nvSpPr>
        <p:spPr bwMode="auto">
          <a:xfrm>
            <a:off x="7286625" y="3541713"/>
            <a:ext cx="122238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9" name="Freeform 111"/>
          <p:cNvSpPr>
            <a:spLocks/>
          </p:cNvSpPr>
          <p:nvPr/>
        </p:nvSpPr>
        <p:spPr bwMode="auto">
          <a:xfrm>
            <a:off x="7116763" y="3600450"/>
            <a:ext cx="20637" cy="95250"/>
          </a:xfrm>
          <a:custGeom>
            <a:avLst/>
            <a:gdLst>
              <a:gd name="T0" fmla="*/ 0 w 17"/>
              <a:gd name="T1" fmla="*/ 2147483647 h 64"/>
              <a:gd name="T2" fmla="*/ 2147483647 w 17"/>
              <a:gd name="T3" fmla="*/ 2147483647 h 64"/>
              <a:gd name="T4" fmla="*/ 2147483647 w 17"/>
              <a:gd name="T5" fmla="*/ 2147483647 h 64"/>
              <a:gd name="T6" fmla="*/ 0 w 17"/>
              <a:gd name="T7" fmla="*/ 2147483647 h 64"/>
              <a:gd name="T8" fmla="*/ 0 60000 65536"/>
              <a:gd name="T9" fmla="*/ 0 60000 65536"/>
              <a:gd name="T10" fmla="*/ 0 60000 65536"/>
              <a:gd name="T11" fmla="*/ 0 60000 65536"/>
              <a:gd name="T12" fmla="*/ 0 w 17"/>
              <a:gd name="T13" fmla="*/ 0 h 64"/>
              <a:gd name="T14" fmla="*/ 17 w 17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" h="64">
                <a:moveTo>
                  <a:pt x="0" y="64"/>
                </a:moveTo>
                <a:cubicBezTo>
                  <a:pt x="3" y="45"/>
                  <a:pt x="0" y="25"/>
                  <a:pt x="8" y="8"/>
                </a:cubicBezTo>
                <a:cubicBezTo>
                  <a:pt x="12" y="0"/>
                  <a:pt x="17" y="24"/>
                  <a:pt x="16" y="32"/>
                </a:cubicBezTo>
                <a:cubicBezTo>
                  <a:pt x="14" y="44"/>
                  <a:pt x="5" y="53"/>
                  <a:pt x="0" y="64"/>
                </a:cubicBez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00" name="Oval 123"/>
          <p:cNvSpPr>
            <a:spLocks noChangeArrowheads="1"/>
          </p:cNvSpPr>
          <p:nvPr/>
        </p:nvSpPr>
        <p:spPr bwMode="auto">
          <a:xfrm>
            <a:off x="6291263" y="2422525"/>
            <a:ext cx="46037" cy="508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01" name="Oval 124"/>
          <p:cNvSpPr>
            <a:spLocks noChangeArrowheads="1"/>
          </p:cNvSpPr>
          <p:nvPr/>
        </p:nvSpPr>
        <p:spPr bwMode="auto">
          <a:xfrm>
            <a:off x="3752850" y="2836863"/>
            <a:ext cx="46038" cy="508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02" name="Rectangle 125"/>
          <p:cNvSpPr>
            <a:spLocks noChangeArrowheads="1"/>
          </p:cNvSpPr>
          <p:nvPr/>
        </p:nvSpPr>
        <p:spPr bwMode="auto">
          <a:xfrm>
            <a:off x="3048000" y="2819400"/>
            <a:ext cx="1460500" cy="431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1204" tIns="39889" rIns="81204" bIns="39889" anchor="ctr"/>
          <a:lstStyle/>
          <a:p>
            <a:pPr algn="ctr" defTabSz="820738" eaLnBrk="0" hangingPunct="0">
              <a:lnSpc>
                <a:spcPct val="75000"/>
              </a:lnSpc>
            </a:pPr>
            <a:r>
              <a:rPr lang="en-US" sz="800" b="1" dirty="0"/>
              <a:t>Salt Lake City</a:t>
            </a:r>
          </a:p>
          <a:p>
            <a:pPr algn="ctr" defTabSz="820738" eaLnBrk="0" hangingPunct="0">
              <a:lnSpc>
                <a:spcPct val="75000"/>
              </a:lnSpc>
            </a:pPr>
            <a:r>
              <a:rPr lang="en-US" sz="800" b="1" dirty="0" smtClean="0">
                <a:solidFill>
                  <a:srgbClr val="F2541C"/>
                </a:solidFill>
              </a:rPr>
              <a:t>ISO</a:t>
            </a:r>
            <a:endParaRPr lang="en-US" sz="800" b="1" dirty="0"/>
          </a:p>
        </p:txBody>
      </p:sp>
      <p:sp>
        <p:nvSpPr>
          <p:cNvPr id="2103" name="Oval 127"/>
          <p:cNvSpPr>
            <a:spLocks noChangeArrowheads="1"/>
          </p:cNvSpPr>
          <p:nvPr/>
        </p:nvSpPr>
        <p:spPr bwMode="auto">
          <a:xfrm>
            <a:off x="5487988" y="4538663"/>
            <a:ext cx="34925" cy="41275"/>
          </a:xfrm>
          <a:prstGeom prst="ellipse">
            <a:avLst/>
          </a:prstGeom>
          <a:solidFill>
            <a:schemeClr val="tx2"/>
          </a:solidFill>
          <a:ln w="254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04" name="Rectangle 128"/>
          <p:cNvSpPr>
            <a:spLocks noChangeArrowheads="1"/>
          </p:cNvSpPr>
          <p:nvPr/>
        </p:nvSpPr>
        <p:spPr bwMode="auto">
          <a:xfrm>
            <a:off x="5029200" y="4648200"/>
            <a:ext cx="1093788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1204" tIns="39889" rIns="81204" bIns="39889" anchor="ctr"/>
          <a:lstStyle/>
          <a:p>
            <a:pPr algn="ctr" defTabSz="820738" eaLnBrk="0" hangingPunct="0"/>
            <a:r>
              <a:rPr lang="en-US" sz="800" b="1" dirty="0"/>
              <a:t>Corsicana</a:t>
            </a:r>
          </a:p>
          <a:p>
            <a:pPr algn="ctr" defTabSz="820738" eaLnBrk="0" hangingPunct="0"/>
            <a:r>
              <a:rPr lang="en-US" sz="800" b="1" dirty="0" smtClean="0">
                <a:solidFill>
                  <a:srgbClr val="F2541C"/>
                </a:solidFill>
              </a:rPr>
              <a:t>ISO</a:t>
            </a:r>
            <a:endParaRPr lang="en-US" sz="800" b="1" dirty="0">
              <a:solidFill>
                <a:schemeClr val="accent2"/>
              </a:solidFill>
            </a:endParaRPr>
          </a:p>
        </p:txBody>
      </p:sp>
      <p:sp>
        <p:nvSpPr>
          <p:cNvPr id="2105" name="Oval 129"/>
          <p:cNvSpPr>
            <a:spLocks noChangeArrowheads="1"/>
          </p:cNvSpPr>
          <p:nvPr/>
        </p:nvSpPr>
        <p:spPr bwMode="auto">
          <a:xfrm>
            <a:off x="7423150" y="4760913"/>
            <a:ext cx="36513" cy="42862"/>
          </a:xfrm>
          <a:prstGeom prst="ellipse">
            <a:avLst/>
          </a:prstGeom>
          <a:solidFill>
            <a:schemeClr val="tx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06" name="Rectangle 130"/>
          <p:cNvSpPr>
            <a:spLocks noChangeArrowheads="1"/>
          </p:cNvSpPr>
          <p:nvPr/>
        </p:nvSpPr>
        <p:spPr bwMode="auto">
          <a:xfrm>
            <a:off x="7467600" y="4572000"/>
            <a:ext cx="838199" cy="342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1204" tIns="39889" rIns="81204" bIns="39889" anchor="ctr"/>
          <a:lstStyle/>
          <a:p>
            <a:pPr defTabSz="820738" eaLnBrk="0" hangingPunct="0"/>
            <a:r>
              <a:rPr lang="en-US" sz="800" b="1" dirty="0"/>
              <a:t>Jacksonville</a:t>
            </a:r>
          </a:p>
          <a:p>
            <a:pPr defTabSz="820738" eaLnBrk="0" hangingPunct="0"/>
            <a:r>
              <a:rPr lang="en-US" sz="800" b="1" dirty="0" smtClean="0">
                <a:solidFill>
                  <a:srgbClr val="F2541C"/>
                </a:solidFill>
              </a:rPr>
              <a:t>ISO</a:t>
            </a:r>
            <a:endParaRPr lang="en-US" sz="800" b="1" dirty="0">
              <a:solidFill>
                <a:schemeClr val="accent2"/>
              </a:solidFill>
            </a:endParaRPr>
          </a:p>
        </p:txBody>
      </p:sp>
      <p:sp>
        <p:nvSpPr>
          <p:cNvPr id="2107" name="Rectangle 131"/>
          <p:cNvSpPr>
            <a:spLocks noChangeArrowheads="1"/>
          </p:cNvSpPr>
          <p:nvPr/>
        </p:nvSpPr>
        <p:spPr bwMode="auto">
          <a:xfrm>
            <a:off x="6705600" y="3352800"/>
            <a:ext cx="609599" cy="3540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1204" tIns="39889" rIns="81204" bIns="39889" anchor="ctr"/>
          <a:lstStyle/>
          <a:p>
            <a:pPr algn="ctr" defTabSz="820738" eaLnBrk="0" hangingPunct="0"/>
            <a:r>
              <a:rPr lang="en-US" sz="800" b="1" dirty="0"/>
              <a:t>Florence</a:t>
            </a:r>
          </a:p>
          <a:p>
            <a:pPr algn="ctr" defTabSz="820738" eaLnBrk="0" hangingPunct="0"/>
            <a:r>
              <a:rPr lang="en-US" sz="800" b="1" dirty="0">
                <a:solidFill>
                  <a:srgbClr val="F2541C"/>
                </a:solidFill>
              </a:rPr>
              <a:t>ISO</a:t>
            </a:r>
            <a:endParaRPr lang="en-US" sz="800" b="1" dirty="0">
              <a:solidFill>
                <a:schemeClr val="accent2"/>
              </a:solidFill>
            </a:endParaRPr>
          </a:p>
        </p:txBody>
      </p:sp>
      <p:sp>
        <p:nvSpPr>
          <p:cNvPr id="2108" name="Oval 132"/>
          <p:cNvSpPr>
            <a:spLocks noChangeArrowheads="1"/>
          </p:cNvSpPr>
          <p:nvPr/>
        </p:nvSpPr>
        <p:spPr bwMode="auto">
          <a:xfrm>
            <a:off x="6959600" y="3333750"/>
            <a:ext cx="44450" cy="539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09" name="Rectangle 133"/>
          <p:cNvSpPr>
            <a:spLocks noChangeArrowheads="1"/>
          </p:cNvSpPr>
          <p:nvPr/>
        </p:nvSpPr>
        <p:spPr bwMode="auto">
          <a:xfrm>
            <a:off x="7162800" y="2743200"/>
            <a:ext cx="762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1204" tIns="39889" rIns="81204" bIns="39889" anchor="ctr"/>
          <a:lstStyle/>
          <a:p>
            <a:pPr algn="ctr" defTabSz="820738" eaLnBrk="0" hangingPunct="0"/>
            <a:r>
              <a:rPr lang="en-US" sz="800" b="1"/>
              <a:t> Youngwood</a:t>
            </a:r>
          </a:p>
          <a:p>
            <a:pPr algn="ctr" defTabSz="820738" eaLnBrk="0" hangingPunct="0"/>
            <a:r>
              <a:rPr lang="en-US" sz="800" b="1">
                <a:solidFill>
                  <a:srgbClr val="F2541C"/>
                </a:solidFill>
              </a:rPr>
              <a:t>ISO</a:t>
            </a:r>
            <a:endParaRPr lang="en-US" sz="800" b="1">
              <a:solidFill>
                <a:schemeClr val="accent2"/>
              </a:solidFill>
            </a:endParaRPr>
          </a:p>
        </p:txBody>
      </p:sp>
      <p:sp>
        <p:nvSpPr>
          <p:cNvPr id="2110" name="Oval 134"/>
          <p:cNvSpPr>
            <a:spLocks noChangeArrowheads="1"/>
          </p:cNvSpPr>
          <p:nvPr/>
        </p:nvSpPr>
        <p:spPr bwMode="auto">
          <a:xfrm>
            <a:off x="7467600" y="2971800"/>
            <a:ext cx="46038" cy="539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11" name="Oval 135"/>
          <p:cNvSpPr>
            <a:spLocks noChangeArrowheads="1"/>
          </p:cNvSpPr>
          <p:nvPr/>
        </p:nvSpPr>
        <p:spPr bwMode="auto">
          <a:xfrm>
            <a:off x="8196263" y="2506663"/>
            <a:ext cx="44450" cy="52387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12" name="Rectangle 136"/>
          <p:cNvSpPr>
            <a:spLocks noChangeArrowheads="1"/>
          </p:cNvSpPr>
          <p:nvPr/>
        </p:nvSpPr>
        <p:spPr bwMode="auto">
          <a:xfrm>
            <a:off x="7772400" y="2209800"/>
            <a:ext cx="381000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20738" eaLnBrk="0" hangingPunct="0"/>
            <a:r>
              <a:rPr lang="en-US" sz="800" b="1" dirty="0"/>
              <a:t>Bristol</a:t>
            </a:r>
          </a:p>
          <a:p>
            <a:pPr algn="r" defTabSz="820738" eaLnBrk="0" hangingPunct="0"/>
            <a:r>
              <a:rPr lang="en-US" sz="800" b="1" dirty="0">
                <a:solidFill>
                  <a:srgbClr val="F2541C"/>
                </a:solidFill>
              </a:rPr>
              <a:t>ISO</a:t>
            </a:r>
            <a:r>
              <a:rPr lang="en-US" sz="800" b="1" dirty="0" smtClean="0">
                <a:solidFill>
                  <a:srgbClr val="F2541C"/>
                </a:solidFill>
              </a:rPr>
              <a:t>,</a:t>
            </a:r>
            <a:endParaRPr lang="en-US" sz="800" b="1" dirty="0">
              <a:solidFill>
                <a:srgbClr val="00B0F0"/>
              </a:solidFill>
            </a:endParaRPr>
          </a:p>
        </p:txBody>
      </p:sp>
      <p:sp>
        <p:nvSpPr>
          <p:cNvPr id="2113" name="Freeform 139"/>
          <p:cNvSpPr>
            <a:spLocks/>
          </p:cNvSpPr>
          <p:nvPr/>
        </p:nvSpPr>
        <p:spPr bwMode="auto">
          <a:xfrm>
            <a:off x="7196138" y="3754438"/>
            <a:ext cx="158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w 1"/>
              <a:gd name="T5" fmla="*/ 0 h 1"/>
              <a:gd name="T6" fmla="*/ 0 w 1"/>
              <a:gd name="T7" fmla="*/ 0 h 1"/>
              <a:gd name="T8" fmla="*/ 0 60000 65536"/>
              <a:gd name="T9" fmla="*/ 0 60000 65536"/>
              <a:gd name="T10" fmla="*/ 0 60000 65536"/>
              <a:gd name="T11" fmla="*/ 0 60000 65536"/>
              <a:gd name="T12" fmla="*/ 0 w 1"/>
              <a:gd name="T13" fmla="*/ 0 h 1"/>
              <a:gd name="T14" fmla="*/ 1 w 1"/>
              <a:gd name="T15" fmla="*/ 1 h 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" h="1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14" name="Rectangle 156"/>
          <p:cNvSpPr>
            <a:spLocks noChangeArrowheads="1"/>
          </p:cNvSpPr>
          <p:nvPr/>
        </p:nvSpPr>
        <p:spPr bwMode="auto">
          <a:xfrm>
            <a:off x="5943600" y="2133600"/>
            <a:ext cx="557213" cy="327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algn="ctr" defTabSz="820738" eaLnBrk="0" hangingPunct="0"/>
            <a:r>
              <a:rPr lang="en-US" sz="800" b="1"/>
              <a:t>DeForest</a:t>
            </a:r>
          </a:p>
          <a:p>
            <a:pPr algn="ctr" defTabSz="820738" eaLnBrk="0" hangingPunct="0"/>
            <a:r>
              <a:rPr lang="en-US" sz="800" b="1">
                <a:solidFill>
                  <a:srgbClr val="F2541C"/>
                </a:solidFill>
              </a:rPr>
              <a:t>ISO</a:t>
            </a:r>
            <a:endParaRPr lang="en-US" sz="800" b="1">
              <a:solidFill>
                <a:schemeClr val="accent2"/>
              </a:solidFill>
            </a:endParaRPr>
          </a:p>
        </p:txBody>
      </p:sp>
      <p:sp>
        <p:nvSpPr>
          <p:cNvPr id="2115" name="Rectangle 164"/>
          <p:cNvSpPr>
            <a:spLocks noChangeArrowheads="1"/>
          </p:cNvSpPr>
          <p:nvPr/>
        </p:nvSpPr>
        <p:spPr bwMode="auto">
          <a:xfrm>
            <a:off x="0" y="276225"/>
            <a:ext cx="7278688" cy="719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pPr algn="ctr" defTabSz="820738" eaLnBrk="0" hangingPunct="0"/>
            <a:endParaRPr lang="en-US"/>
          </a:p>
        </p:txBody>
      </p:sp>
      <p:sp>
        <p:nvSpPr>
          <p:cNvPr id="2116" name="Text Box 167"/>
          <p:cNvSpPr txBox="1">
            <a:spLocks noChangeArrowheads="1"/>
          </p:cNvSpPr>
          <p:nvPr/>
        </p:nvSpPr>
        <p:spPr bwMode="auto">
          <a:xfrm>
            <a:off x="2438400" y="268288"/>
            <a:ext cx="5562600" cy="467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8" tIns="41029" rIns="82058" bIns="41029">
            <a:spAutoFit/>
          </a:bodyPr>
          <a:lstStyle/>
          <a:p>
            <a:pPr algn="ctr" defTabSz="820738"/>
            <a:r>
              <a:rPr lang="en-US" sz="2500" b="1" dirty="0" smtClean="0"/>
              <a:t>GENFLEX DISTRIBUTION </a:t>
            </a:r>
            <a:r>
              <a:rPr lang="en-US" sz="2500" b="1" dirty="0"/>
              <a:t>POINTS</a:t>
            </a:r>
          </a:p>
        </p:txBody>
      </p:sp>
      <p:sp>
        <p:nvSpPr>
          <p:cNvPr id="2117" name="Text Box 192"/>
          <p:cNvSpPr txBox="1">
            <a:spLocks noChangeArrowheads="1"/>
          </p:cNvSpPr>
          <p:nvPr/>
        </p:nvSpPr>
        <p:spPr bwMode="auto">
          <a:xfrm>
            <a:off x="8975725" y="144463"/>
            <a:ext cx="683489" cy="1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defTabSz="820738"/>
            <a:r>
              <a:rPr lang="en-US" sz="700" dirty="0"/>
              <a:t>Revised </a:t>
            </a:r>
            <a:r>
              <a:rPr lang="en-US" sz="700" dirty="0" smtClean="0"/>
              <a:t>02/13</a:t>
            </a:r>
            <a:endParaRPr lang="en-US" sz="700" dirty="0"/>
          </a:p>
        </p:txBody>
      </p:sp>
      <p:sp>
        <p:nvSpPr>
          <p:cNvPr id="2120" name="Oval 195"/>
          <p:cNvSpPr>
            <a:spLocks noChangeArrowheads="1"/>
          </p:cNvSpPr>
          <p:nvPr/>
        </p:nvSpPr>
        <p:spPr bwMode="auto">
          <a:xfrm>
            <a:off x="6705600" y="3200400"/>
            <a:ext cx="44450" cy="52388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21" name="Text Box 196"/>
          <p:cNvSpPr txBox="1">
            <a:spLocks noChangeArrowheads="1"/>
          </p:cNvSpPr>
          <p:nvPr/>
        </p:nvSpPr>
        <p:spPr bwMode="auto">
          <a:xfrm>
            <a:off x="6324600" y="2895600"/>
            <a:ext cx="91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20738">
              <a:spcBef>
                <a:spcPct val="50000"/>
              </a:spcBef>
            </a:pPr>
            <a:r>
              <a:rPr lang="en-US" sz="800" b="1" dirty="0" smtClean="0"/>
              <a:t>Plainfield</a:t>
            </a:r>
          </a:p>
          <a:p>
            <a:pPr defTabSz="820738">
              <a:spcBef>
                <a:spcPct val="50000"/>
              </a:spcBef>
            </a:pPr>
            <a:r>
              <a:rPr lang="en-US" sz="800" b="1" dirty="0" smtClean="0">
                <a:solidFill>
                  <a:srgbClr val="0000FF"/>
                </a:solidFill>
              </a:rPr>
              <a:t>EPDM</a:t>
            </a:r>
            <a:r>
              <a:rPr lang="en-US" sz="800" b="1" dirty="0">
                <a:solidFill>
                  <a:srgbClr val="0000FF"/>
                </a:solidFill>
              </a:rPr>
              <a:t>, </a:t>
            </a:r>
            <a:r>
              <a:rPr lang="en-US" sz="800" b="1" dirty="0" smtClean="0">
                <a:solidFill>
                  <a:srgbClr val="00B050"/>
                </a:solidFill>
              </a:rPr>
              <a:t>TPO</a:t>
            </a:r>
            <a:r>
              <a:rPr lang="en-US" sz="800" b="1" dirty="0" smtClean="0"/>
              <a:t>  </a:t>
            </a:r>
            <a:endParaRPr lang="en-US" sz="800" b="1" dirty="0"/>
          </a:p>
        </p:txBody>
      </p:sp>
      <p:sp>
        <p:nvSpPr>
          <p:cNvPr id="2122" name="Oval 197"/>
          <p:cNvSpPr>
            <a:spLocks noChangeArrowheads="1"/>
          </p:cNvSpPr>
          <p:nvPr/>
        </p:nvSpPr>
        <p:spPr bwMode="auto">
          <a:xfrm>
            <a:off x="6705600" y="4191000"/>
            <a:ext cx="34925" cy="41275"/>
          </a:xfrm>
          <a:prstGeom prst="ellipse">
            <a:avLst/>
          </a:prstGeom>
          <a:solidFill>
            <a:schemeClr val="tx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23" name="Text Box 198"/>
          <p:cNvSpPr txBox="1">
            <a:spLocks noChangeArrowheads="1"/>
          </p:cNvSpPr>
          <p:nvPr/>
        </p:nvSpPr>
        <p:spPr bwMode="auto">
          <a:xfrm>
            <a:off x="6553200" y="4191000"/>
            <a:ext cx="685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20738">
              <a:spcBef>
                <a:spcPct val="50000"/>
              </a:spcBef>
            </a:pPr>
            <a:r>
              <a:rPr lang="en-US" sz="800" b="1" dirty="0"/>
              <a:t>Tuscumbia </a:t>
            </a:r>
            <a:r>
              <a:rPr lang="en-US" sz="800" b="1" dirty="0" smtClean="0">
                <a:solidFill>
                  <a:srgbClr val="F2541C"/>
                </a:solidFill>
              </a:rPr>
              <a:t/>
            </a:r>
            <a:br>
              <a:rPr lang="en-US" sz="800" b="1" dirty="0" smtClean="0">
                <a:solidFill>
                  <a:srgbClr val="F2541C"/>
                </a:solidFill>
              </a:rPr>
            </a:br>
            <a:r>
              <a:rPr lang="en-US" sz="800" b="1" dirty="0" smtClean="0">
                <a:solidFill>
                  <a:srgbClr val="00B050"/>
                </a:solidFill>
              </a:rPr>
              <a:t>TPO</a:t>
            </a:r>
            <a:endParaRPr lang="en-US" sz="800" b="1" dirty="0">
              <a:solidFill>
                <a:srgbClr val="00B050"/>
              </a:solidFill>
            </a:endParaRPr>
          </a:p>
        </p:txBody>
      </p:sp>
      <p:sp>
        <p:nvSpPr>
          <p:cNvPr id="2124" name="Text Box 200"/>
          <p:cNvSpPr txBox="1">
            <a:spLocks noChangeArrowheads="1"/>
          </p:cNvSpPr>
          <p:nvPr/>
        </p:nvSpPr>
        <p:spPr bwMode="auto">
          <a:xfrm>
            <a:off x="8077200" y="2819400"/>
            <a:ext cx="11430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20738">
              <a:spcBef>
                <a:spcPct val="50000"/>
              </a:spcBef>
            </a:pPr>
            <a:r>
              <a:rPr lang="en-US" sz="800" b="1" dirty="0"/>
              <a:t>Mt. Joy -</a:t>
            </a:r>
            <a:r>
              <a:rPr lang="en-US" sz="800" b="1" dirty="0">
                <a:solidFill>
                  <a:srgbClr val="0000FF"/>
                </a:solidFill>
              </a:rPr>
              <a:t>EPDM, </a:t>
            </a:r>
            <a:r>
              <a:rPr lang="en-US" sz="800" b="1" dirty="0" smtClean="0">
                <a:solidFill>
                  <a:srgbClr val="00B050"/>
                </a:solidFill>
              </a:rPr>
              <a:t>TPO</a:t>
            </a:r>
            <a:endParaRPr lang="en-US" sz="800" b="1" dirty="0">
              <a:solidFill>
                <a:srgbClr val="00B050"/>
              </a:solidFill>
            </a:endParaRPr>
          </a:p>
        </p:txBody>
      </p:sp>
      <p:sp>
        <p:nvSpPr>
          <p:cNvPr id="2125" name="Oval 201"/>
          <p:cNvSpPr>
            <a:spLocks noChangeArrowheads="1"/>
          </p:cNvSpPr>
          <p:nvPr/>
        </p:nvSpPr>
        <p:spPr bwMode="auto">
          <a:xfrm>
            <a:off x="3276600" y="3352800"/>
            <a:ext cx="46038" cy="508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26" name="Text Box 202"/>
          <p:cNvSpPr txBox="1">
            <a:spLocks noChangeArrowheads="1"/>
          </p:cNvSpPr>
          <p:nvPr/>
        </p:nvSpPr>
        <p:spPr bwMode="auto">
          <a:xfrm>
            <a:off x="2895600" y="34290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20738">
              <a:spcBef>
                <a:spcPct val="50000"/>
              </a:spcBef>
            </a:pPr>
            <a:r>
              <a:rPr lang="en-US" sz="800" b="1" dirty="0"/>
              <a:t>N Las Vegas             </a:t>
            </a:r>
            <a:r>
              <a:rPr lang="en-US" sz="800" b="1" dirty="0">
                <a:solidFill>
                  <a:srgbClr val="0000FF"/>
                </a:solidFill>
              </a:rPr>
              <a:t>EPDM, </a:t>
            </a:r>
            <a:r>
              <a:rPr lang="en-US" sz="800" b="1" dirty="0" smtClean="0">
                <a:solidFill>
                  <a:srgbClr val="00B050"/>
                </a:solidFill>
              </a:rPr>
              <a:t>TPO</a:t>
            </a:r>
            <a:endParaRPr lang="en-US" sz="800" b="1" dirty="0">
              <a:solidFill>
                <a:srgbClr val="00B050"/>
              </a:solidFill>
            </a:endParaRPr>
          </a:p>
        </p:txBody>
      </p:sp>
      <p:sp>
        <p:nvSpPr>
          <p:cNvPr id="2135" name="Text Box 222"/>
          <p:cNvSpPr txBox="1">
            <a:spLocks noChangeArrowheads="1"/>
          </p:cNvSpPr>
          <p:nvPr/>
        </p:nvSpPr>
        <p:spPr bwMode="auto">
          <a:xfrm>
            <a:off x="609600" y="5334000"/>
            <a:ext cx="114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20738">
              <a:spcBef>
                <a:spcPct val="50000"/>
              </a:spcBef>
            </a:pPr>
            <a:r>
              <a:rPr lang="en-US" sz="1000" b="1" dirty="0" smtClean="0">
                <a:solidFill>
                  <a:srgbClr val="F2541C"/>
                </a:solidFill>
              </a:rPr>
              <a:t>ISO</a:t>
            </a:r>
          </a:p>
          <a:p>
            <a:pPr defTabSz="820738">
              <a:spcBef>
                <a:spcPct val="50000"/>
              </a:spcBef>
            </a:pPr>
            <a:r>
              <a:rPr lang="en-US" sz="1000" b="1" dirty="0" smtClean="0">
                <a:solidFill>
                  <a:srgbClr val="00B050"/>
                </a:solidFill>
              </a:rPr>
              <a:t>TPO</a:t>
            </a:r>
          </a:p>
          <a:p>
            <a:pPr defTabSz="820738">
              <a:spcBef>
                <a:spcPct val="50000"/>
              </a:spcBef>
            </a:pPr>
            <a:r>
              <a:rPr lang="en-US" sz="1000" b="1" dirty="0" smtClean="0">
                <a:solidFill>
                  <a:srgbClr val="0000FF"/>
                </a:solidFill>
              </a:rPr>
              <a:t>EPDM</a:t>
            </a:r>
          </a:p>
        </p:txBody>
      </p:sp>
      <p:sp>
        <p:nvSpPr>
          <p:cNvPr id="2136" name="Oval 165"/>
          <p:cNvSpPr>
            <a:spLocks noChangeArrowheads="1"/>
          </p:cNvSpPr>
          <p:nvPr/>
        </p:nvSpPr>
        <p:spPr bwMode="auto">
          <a:xfrm>
            <a:off x="7772400" y="2895600"/>
            <a:ext cx="46038" cy="46038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820738"/>
            <a:endParaRPr lang="en-US"/>
          </a:p>
        </p:txBody>
      </p:sp>
      <p:cxnSp>
        <p:nvCxnSpPr>
          <p:cNvPr id="2140" name="Straight Connector 157"/>
          <p:cNvCxnSpPr>
            <a:cxnSpLocks noChangeShapeType="1"/>
            <a:stCxn id="2136" idx="7"/>
            <a:endCxn id="2124" idx="1"/>
          </p:cNvCxnSpPr>
          <p:nvPr/>
        </p:nvCxnSpPr>
        <p:spPr bwMode="auto">
          <a:xfrm>
            <a:off x="7811696" y="2902342"/>
            <a:ext cx="265504" cy="2478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207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207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45</Words>
  <Application>Microsoft Office PowerPoint</Application>
  <PresentationFormat>Custom</PresentationFormat>
  <Paragraphs>25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New Panama Networks,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kemannix</dc:creator>
  <cp:lastModifiedBy>kaskiles</cp:lastModifiedBy>
  <cp:revision>27</cp:revision>
  <dcterms:created xsi:type="dcterms:W3CDTF">2004-06-23T17:35:13Z</dcterms:created>
  <dcterms:modified xsi:type="dcterms:W3CDTF">2014-02-19T19:29:29Z</dcterms:modified>
</cp:coreProperties>
</file>